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diagrams/colors12.xml" ContentType="application/vnd.openxmlformats-officedocument.drawingml.diagramColors+xml"/>
  <Override PartName="/ppt/diagrams/drawing3.xml" ContentType="application/vnd.ms-office.drawingml.diagramDrawing+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47.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tags/tag1.xml" ContentType="application/vnd.openxmlformats-officedocument.presentationml.tags+xml"/>
  <Override PartName="/ppt/slideLayouts/slideLayout32.xml" ContentType="application/vnd.openxmlformats-officedocument.presentationml.slideLayout+xml"/>
  <Override PartName="/ppt/diagrams/layout6.xml" ContentType="application/vnd.openxmlformats-officedocument.drawingml.diagramLayout+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6.xml" ContentType="application/vnd.ms-office.drawingml.diagramDrawing+xml"/>
  <Override PartName="/ppt/diagrams/drawing11.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ags/tag2.xml" ContentType="application/vnd.openxmlformats-officedocument.presentationml.tags+xml"/>
  <Override PartName="/ppt/slideLayouts/slideLayout44.xml" ContentType="application/vnd.openxmlformats-officedocument.presentationml.slideLayout+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diagrams/layout11.xml" ContentType="application/vnd.openxmlformats-officedocument.drawingml.diagramLayout+xml"/>
  <Override PartName="/ppt/diagrams/drawing5.xml" ContentType="application/vnd.ms-office.drawingml.diagramDrawing+xml"/>
  <Override PartName="/ppt/slideMasters/slideMaster2.xml" ContentType="application/vnd.openxmlformats-officedocument.presentationml.slideMaster+xml"/>
  <Override PartName="/ppt/slides/slide28.xml" ContentType="application/vnd.openxmlformats-officedocument.presentationml.slide+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diagrams/colors10.xml" ContentType="application/vnd.openxmlformats-officedocument.drawingml.diagramColors+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Layouts/slideLayout16.xml" ContentType="application/vnd.openxmlformats-officedocument.presentationml.slideLayout+xml"/>
  <Default Extension="jpeg" ContentType="image/jpeg"/>
  <Override PartName="/ppt/slideLayouts/slideLayout34.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diagrams/data9.xml" ContentType="application/vnd.openxmlformats-officedocument.drawingml.diagramData+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 id="2147484142" r:id="rId2"/>
    <p:sldMasterId id="2147484154" r:id="rId3"/>
  </p:sldMasterIdLst>
  <p:notesMasterIdLst>
    <p:notesMasterId r:id="rId39"/>
  </p:notesMasterIdLst>
  <p:handoutMasterIdLst>
    <p:handoutMasterId r:id="rId40"/>
  </p:handoutMasterIdLst>
  <p:sldIdLst>
    <p:sldId id="1161" r:id="rId4"/>
    <p:sldId id="1207" r:id="rId5"/>
    <p:sldId id="1205" r:id="rId6"/>
    <p:sldId id="1206" r:id="rId7"/>
    <p:sldId id="1208" r:id="rId8"/>
    <p:sldId id="1209" r:id="rId9"/>
    <p:sldId id="1210" r:id="rId10"/>
    <p:sldId id="1211" r:id="rId11"/>
    <p:sldId id="1212" r:id="rId12"/>
    <p:sldId id="1213" r:id="rId13"/>
    <p:sldId id="1215" r:id="rId14"/>
    <p:sldId id="1216" r:id="rId15"/>
    <p:sldId id="1218" r:id="rId16"/>
    <p:sldId id="1219" r:id="rId17"/>
    <p:sldId id="1220" r:id="rId18"/>
    <p:sldId id="1221" r:id="rId19"/>
    <p:sldId id="1214" r:id="rId20"/>
    <p:sldId id="1222" r:id="rId21"/>
    <p:sldId id="1225" r:id="rId22"/>
    <p:sldId id="1227" r:id="rId23"/>
    <p:sldId id="1234" r:id="rId24"/>
    <p:sldId id="1235" r:id="rId25"/>
    <p:sldId id="1236" r:id="rId26"/>
    <p:sldId id="1223" r:id="rId27"/>
    <p:sldId id="1224" r:id="rId28"/>
    <p:sldId id="1226" r:id="rId29"/>
    <p:sldId id="1228" r:id="rId30"/>
    <p:sldId id="1229" r:id="rId31"/>
    <p:sldId id="1230" r:id="rId32"/>
    <p:sldId id="1240" r:id="rId33"/>
    <p:sldId id="1239" r:id="rId34"/>
    <p:sldId id="1233" r:id="rId35"/>
    <p:sldId id="1237" r:id="rId36"/>
    <p:sldId id="1238" r:id="rId37"/>
    <p:sldId id="1204" r:id="rId38"/>
  </p:sldIdLst>
  <p:sldSz cx="9144000" cy="6858000" type="screen4x3"/>
  <p:notesSz cx="7004050" cy="92233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4F7600"/>
    <a:srgbClr val="7BB800"/>
    <a:srgbClr val="0066FF"/>
    <a:srgbClr val="FF9900"/>
    <a:srgbClr val="669900"/>
    <a:srgbClr val="85C800"/>
    <a:srgbClr val="699E00"/>
    <a:srgbClr val="CC6600"/>
    <a:srgbClr val="7DBC00"/>
    <a:srgbClr val="CCFF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03447BB-5D67-496B-8E87-E561075AD55C}" styleName="Estilo oscuro 1 - Énfasis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202B0CA-FC54-4496-8BCA-5EF66A818D29}" styleName="Estilo oscuro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Estilo oscuro 2 - Énfasis 1/Énfasis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FD4443E-F989-4FC4-A0C8-D5A2AF1F390B}" styleName="Estilo oscuro 1 - Énfasis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Estilo oscuro 1 - Énfasi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Estilo oscuro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9631B5-78F2-41C9-869B-9F39066F8104}" styleName="Estilo medio 3 - Énfasis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Estilo temático 1 - Énfasis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0588" autoAdjust="0"/>
    <p:restoredTop sz="99007" autoAdjust="0"/>
  </p:normalViewPr>
  <p:slideViewPr>
    <p:cSldViewPr>
      <p:cViewPr varScale="1">
        <p:scale>
          <a:sx n="43" d="100"/>
          <a:sy n="43" d="100"/>
        </p:scale>
        <p:origin x="-1410" y="-108"/>
      </p:cViewPr>
      <p:guideLst>
        <p:guide orient="horz" pos="2160"/>
        <p:guide pos="2880"/>
      </p:guideLst>
    </p:cSldViewPr>
  </p:slideViewPr>
  <p:outlineViewPr>
    <p:cViewPr>
      <p:scale>
        <a:sx n="33" d="100"/>
        <a:sy n="33" d="100"/>
      </p:scale>
      <p:origin x="0" y="82854"/>
    </p:cViewPr>
  </p:outlineViewPr>
  <p:notesTextViewPr>
    <p:cViewPr>
      <p:scale>
        <a:sx n="100" d="100"/>
        <a:sy n="100" d="100"/>
      </p:scale>
      <p:origin x="0" y="0"/>
    </p:cViewPr>
  </p:notesTextViewPr>
  <p:sorterViewPr>
    <p:cViewPr>
      <p:scale>
        <a:sx n="47" d="100"/>
        <a:sy n="47"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D8ECF1-7A89-425D-ABB4-F30962AB1009}" type="doc">
      <dgm:prSet loTypeId="urn:microsoft.com/office/officeart/2005/8/layout/radial4" loCatId="relationship" qsTypeId="urn:microsoft.com/office/officeart/2005/8/quickstyle/simple1" qsCatId="simple" csTypeId="urn:microsoft.com/office/officeart/2005/8/colors/colorful4" csCatId="colorful" phldr="1"/>
      <dgm:spPr/>
      <dgm:t>
        <a:bodyPr/>
        <a:lstStyle/>
        <a:p>
          <a:endParaRPr lang="en-US"/>
        </a:p>
      </dgm:t>
    </dgm:pt>
    <dgm:pt modelId="{55BE5B3C-35AF-4136-AC13-7FD089D5B476}">
      <dgm:prSet phldrT="[Texto]"/>
      <dgm:spPr/>
      <dgm:t>
        <a:bodyPr/>
        <a:lstStyle/>
        <a:p>
          <a:r>
            <a:rPr lang="es-CO" noProof="0" dirty="0" smtClean="0"/>
            <a:t>Congreso</a:t>
          </a:r>
          <a:r>
            <a:rPr lang="en-US" dirty="0" smtClean="0"/>
            <a:t> de la </a:t>
          </a:r>
          <a:r>
            <a:rPr lang="es-CO" noProof="0" dirty="0" smtClean="0"/>
            <a:t>República</a:t>
          </a:r>
          <a:endParaRPr lang="es-CO" noProof="0" dirty="0"/>
        </a:p>
      </dgm:t>
    </dgm:pt>
    <dgm:pt modelId="{5628EFD5-53CC-4479-BCC7-D42FF510820E}" type="parTrans" cxnId="{BCE36EB3-3588-44A5-8B09-A4FF833E1E78}">
      <dgm:prSet/>
      <dgm:spPr/>
      <dgm:t>
        <a:bodyPr/>
        <a:lstStyle/>
        <a:p>
          <a:endParaRPr lang="en-US"/>
        </a:p>
      </dgm:t>
    </dgm:pt>
    <dgm:pt modelId="{27680C89-80C2-490C-9732-36387F4F7C31}" type="sibTrans" cxnId="{BCE36EB3-3588-44A5-8B09-A4FF833E1E78}">
      <dgm:prSet/>
      <dgm:spPr/>
      <dgm:t>
        <a:bodyPr/>
        <a:lstStyle/>
        <a:p>
          <a:endParaRPr lang="en-US"/>
        </a:p>
      </dgm:t>
    </dgm:pt>
    <dgm:pt modelId="{1F854D1E-B668-4E92-BC41-00B602DBFD8D}">
      <dgm:prSet phldrT="[Texto]"/>
      <dgm:spPr/>
      <dgm:t>
        <a:bodyPr/>
        <a:lstStyle/>
        <a:p>
          <a:r>
            <a:rPr lang="en-US" dirty="0" err="1" smtClean="0"/>
            <a:t>Cámara</a:t>
          </a:r>
          <a:r>
            <a:rPr lang="en-US" dirty="0" smtClean="0"/>
            <a:t> de </a:t>
          </a:r>
          <a:r>
            <a:rPr lang="en-US" dirty="0" err="1" smtClean="0"/>
            <a:t>Representantes</a:t>
          </a:r>
          <a:endParaRPr lang="en-US" dirty="0"/>
        </a:p>
      </dgm:t>
    </dgm:pt>
    <dgm:pt modelId="{53E5ADBB-6BB3-483F-9BD2-72B9F0E86204}" type="parTrans" cxnId="{4FD914F5-34AE-40E8-8782-0EC2D0A8C2AC}">
      <dgm:prSet/>
      <dgm:spPr/>
      <dgm:t>
        <a:bodyPr/>
        <a:lstStyle/>
        <a:p>
          <a:endParaRPr lang="en-US"/>
        </a:p>
      </dgm:t>
    </dgm:pt>
    <dgm:pt modelId="{AA4A1102-2BDB-46AE-BFCE-1FFF34E6B7F9}" type="sibTrans" cxnId="{4FD914F5-34AE-40E8-8782-0EC2D0A8C2AC}">
      <dgm:prSet/>
      <dgm:spPr/>
      <dgm:t>
        <a:bodyPr/>
        <a:lstStyle/>
        <a:p>
          <a:endParaRPr lang="en-US"/>
        </a:p>
      </dgm:t>
    </dgm:pt>
    <dgm:pt modelId="{7336980B-B4B4-4863-A3AF-26ECAB7C9544}">
      <dgm:prSet phldrT="[Texto]"/>
      <dgm:spPr/>
      <dgm:t>
        <a:bodyPr/>
        <a:lstStyle/>
        <a:p>
          <a:r>
            <a:rPr lang="en-US" dirty="0" err="1" smtClean="0"/>
            <a:t>Senado</a:t>
          </a:r>
          <a:endParaRPr lang="en-US" dirty="0"/>
        </a:p>
      </dgm:t>
    </dgm:pt>
    <dgm:pt modelId="{AF877684-810E-4ECD-A127-9A90681D49BD}" type="parTrans" cxnId="{A931B82F-E8D7-497B-B410-72512AFF8A3A}">
      <dgm:prSet/>
      <dgm:spPr/>
      <dgm:t>
        <a:bodyPr/>
        <a:lstStyle/>
        <a:p>
          <a:endParaRPr lang="en-US"/>
        </a:p>
      </dgm:t>
    </dgm:pt>
    <dgm:pt modelId="{B4A5A6CC-4775-4FD0-AF4B-C790775F6D10}" type="sibTrans" cxnId="{A931B82F-E8D7-497B-B410-72512AFF8A3A}">
      <dgm:prSet/>
      <dgm:spPr/>
      <dgm:t>
        <a:bodyPr/>
        <a:lstStyle/>
        <a:p>
          <a:endParaRPr lang="en-US"/>
        </a:p>
      </dgm:t>
    </dgm:pt>
    <dgm:pt modelId="{DB0D4E6B-9D52-432C-9C66-17BF7F64E222}" type="pres">
      <dgm:prSet presAssocID="{96D8ECF1-7A89-425D-ABB4-F30962AB1009}" presName="cycle" presStyleCnt="0">
        <dgm:presLayoutVars>
          <dgm:chMax val="1"/>
          <dgm:dir/>
          <dgm:animLvl val="ctr"/>
          <dgm:resizeHandles val="exact"/>
        </dgm:presLayoutVars>
      </dgm:prSet>
      <dgm:spPr/>
      <dgm:t>
        <a:bodyPr/>
        <a:lstStyle/>
        <a:p>
          <a:endParaRPr lang="es-CO"/>
        </a:p>
      </dgm:t>
    </dgm:pt>
    <dgm:pt modelId="{0338A261-FF32-4331-A816-D591F248A78D}" type="pres">
      <dgm:prSet presAssocID="{55BE5B3C-35AF-4136-AC13-7FD089D5B476}" presName="centerShape" presStyleLbl="node0" presStyleIdx="0" presStyleCnt="1"/>
      <dgm:spPr/>
      <dgm:t>
        <a:bodyPr/>
        <a:lstStyle/>
        <a:p>
          <a:endParaRPr lang="en-US"/>
        </a:p>
      </dgm:t>
    </dgm:pt>
    <dgm:pt modelId="{CC9EDB19-D9EB-4FE4-803A-1F094444923E}" type="pres">
      <dgm:prSet presAssocID="{53E5ADBB-6BB3-483F-9BD2-72B9F0E86204}" presName="parTrans" presStyleLbl="bgSibTrans2D1" presStyleIdx="0" presStyleCnt="2"/>
      <dgm:spPr/>
      <dgm:t>
        <a:bodyPr/>
        <a:lstStyle/>
        <a:p>
          <a:endParaRPr lang="es-CO"/>
        </a:p>
      </dgm:t>
    </dgm:pt>
    <dgm:pt modelId="{29A90177-829A-4C2D-87C7-3687345E23E9}" type="pres">
      <dgm:prSet presAssocID="{1F854D1E-B668-4E92-BC41-00B602DBFD8D}" presName="node" presStyleLbl="node1" presStyleIdx="0" presStyleCnt="2">
        <dgm:presLayoutVars>
          <dgm:bulletEnabled val="1"/>
        </dgm:presLayoutVars>
      </dgm:prSet>
      <dgm:spPr/>
      <dgm:t>
        <a:bodyPr/>
        <a:lstStyle/>
        <a:p>
          <a:endParaRPr lang="en-US"/>
        </a:p>
      </dgm:t>
    </dgm:pt>
    <dgm:pt modelId="{6A93F1BF-0BEC-48EA-849F-B896DF77AC41}" type="pres">
      <dgm:prSet presAssocID="{AF877684-810E-4ECD-A127-9A90681D49BD}" presName="parTrans" presStyleLbl="bgSibTrans2D1" presStyleIdx="1" presStyleCnt="2"/>
      <dgm:spPr/>
      <dgm:t>
        <a:bodyPr/>
        <a:lstStyle/>
        <a:p>
          <a:endParaRPr lang="es-CO"/>
        </a:p>
      </dgm:t>
    </dgm:pt>
    <dgm:pt modelId="{364128CB-F082-4961-88A4-C97E6D134F84}" type="pres">
      <dgm:prSet presAssocID="{7336980B-B4B4-4863-A3AF-26ECAB7C9544}" presName="node" presStyleLbl="node1" presStyleIdx="1" presStyleCnt="2">
        <dgm:presLayoutVars>
          <dgm:bulletEnabled val="1"/>
        </dgm:presLayoutVars>
      </dgm:prSet>
      <dgm:spPr/>
      <dgm:t>
        <a:bodyPr/>
        <a:lstStyle/>
        <a:p>
          <a:endParaRPr lang="es-CO"/>
        </a:p>
      </dgm:t>
    </dgm:pt>
  </dgm:ptLst>
  <dgm:cxnLst>
    <dgm:cxn modelId="{40FDC058-B1F8-4F2E-B9B1-7038D6F55B27}" type="presOf" srcId="{7336980B-B4B4-4863-A3AF-26ECAB7C9544}" destId="{364128CB-F082-4961-88A4-C97E6D134F84}" srcOrd="0" destOrd="0" presId="urn:microsoft.com/office/officeart/2005/8/layout/radial4"/>
    <dgm:cxn modelId="{3088AA68-6E00-4215-B683-7D1FC8E3266B}" type="presOf" srcId="{55BE5B3C-35AF-4136-AC13-7FD089D5B476}" destId="{0338A261-FF32-4331-A816-D591F248A78D}" srcOrd="0" destOrd="0" presId="urn:microsoft.com/office/officeart/2005/8/layout/radial4"/>
    <dgm:cxn modelId="{757DD733-ABB9-4B02-8C4A-8B0EEA3FD605}" type="presOf" srcId="{1F854D1E-B668-4E92-BC41-00B602DBFD8D}" destId="{29A90177-829A-4C2D-87C7-3687345E23E9}" srcOrd="0" destOrd="0" presId="urn:microsoft.com/office/officeart/2005/8/layout/radial4"/>
    <dgm:cxn modelId="{A931B82F-E8D7-497B-B410-72512AFF8A3A}" srcId="{55BE5B3C-35AF-4136-AC13-7FD089D5B476}" destId="{7336980B-B4B4-4863-A3AF-26ECAB7C9544}" srcOrd="1" destOrd="0" parTransId="{AF877684-810E-4ECD-A127-9A90681D49BD}" sibTransId="{B4A5A6CC-4775-4FD0-AF4B-C790775F6D10}"/>
    <dgm:cxn modelId="{C8F918D6-0944-489B-9218-E01F862F2B7A}" type="presOf" srcId="{AF877684-810E-4ECD-A127-9A90681D49BD}" destId="{6A93F1BF-0BEC-48EA-849F-B896DF77AC41}" srcOrd="0" destOrd="0" presId="urn:microsoft.com/office/officeart/2005/8/layout/radial4"/>
    <dgm:cxn modelId="{72C5C6E4-A3EA-4A8D-8BDD-645267719993}" type="presOf" srcId="{96D8ECF1-7A89-425D-ABB4-F30962AB1009}" destId="{DB0D4E6B-9D52-432C-9C66-17BF7F64E222}" srcOrd="0" destOrd="0" presId="urn:microsoft.com/office/officeart/2005/8/layout/radial4"/>
    <dgm:cxn modelId="{BCE36EB3-3588-44A5-8B09-A4FF833E1E78}" srcId="{96D8ECF1-7A89-425D-ABB4-F30962AB1009}" destId="{55BE5B3C-35AF-4136-AC13-7FD089D5B476}" srcOrd="0" destOrd="0" parTransId="{5628EFD5-53CC-4479-BCC7-D42FF510820E}" sibTransId="{27680C89-80C2-490C-9732-36387F4F7C31}"/>
    <dgm:cxn modelId="{4FD914F5-34AE-40E8-8782-0EC2D0A8C2AC}" srcId="{55BE5B3C-35AF-4136-AC13-7FD089D5B476}" destId="{1F854D1E-B668-4E92-BC41-00B602DBFD8D}" srcOrd="0" destOrd="0" parTransId="{53E5ADBB-6BB3-483F-9BD2-72B9F0E86204}" sibTransId="{AA4A1102-2BDB-46AE-BFCE-1FFF34E6B7F9}"/>
    <dgm:cxn modelId="{2F6AB668-3D52-46F4-8D2F-CF42DA791276}" type="presOf" srcId="{53E5ADBB-6BB3-483F-9BD2-72B9F0E86204}" destId="{CC9EDB19-D9EB-4FE4-803A-1F094444923E}" srcOrd="0" destOrd="0" presId="urn:microsoft.com/office/officeart/2005/8/layout/radial4"/>
    <dgm:cxn modelId="{FE8A136F-8005-47BB-8A2B-A814B056C700}" type="presParOf" srcId="{DB0D4E6B-9D52-432C-9C66-17BF7F64E222}" destId="{0338A261-FF32-4331-A816-D591F248A78D}" srcOrd="0" destOrd="0" presId="urn:microsoft.com/office/officeart/2005/8/layout/radial4"/>
    <dgm:cxn modelId="{F9C32DFA-3923-4B93-B366-E47DE3947BFD}" type="presParOf" srcId="{DB0D4E6B-9D52-432C-9C66-17BF7F64E222}" destId="{CC9EDB19-D9EB-4FE4-803A-1F094444923E}" srcOrd="1" destOrd="0" presId="urn:microsoft.com/office/officeart/2005/8/layout/radial4"/>
    <dgm:cxn modelId="{8A064520-1A31-4DA5-B3B0-A1E747EC40EE}" type="presParOf" srcId="{DB0D4E6B-9D52-432C-9C66-17BF7F64E222}" destId="{29A90177-829A-4C2D-87C7-3687345E23E9}" srcOrd="2" destOrd="0" presId="urn:microsoft.com/office/officeart/2005/8/layout/radial4"/>
    <dgm:cxn modelId="{BE5D417E-7673-429E-A39A-FD1F347A3F80}" type="presParOf" srcId="{DB0D4E6B-9D52-432C-9C66-17BF7F64E222}" destId="{6A93F1BF-0BEC-48EA-849F-B896DF77AC41}" srcOrd="3" destOrd="0" presId="urn:microsoft.com/office/officeart/2005/8/layout/radial4"/>
    <dgm:cxn modelId="{72D10C25-DB80-47C7-B22E-CF909EB8952C}" type="presParOf" srcId="{DB0D4E6B-9D52-432C-9C66-17BF7F64E222}" destId="{364128CB-F082-4961-88A4-C97E6D134F84}" srcOrd="4" destOrd="0" presId="urn:microsoft.com/office/officeart/2005/8/layout/radial4"/>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9940778-6365-483C-A7F1-95851A87FE48}" type="doc">
      <dgm:prSet loTypeId="urn:microsoft.com/office/officeart/2005/8/layout/radial4" loCatId="relationship" qsTypeId="urn:microsoft.com/office/officeart/2005/8/quickstyle/simple1" qsCatId="simple" csTypeId="urn:microsoft.com/office/officeart/2005/8/colors/colorful4" csCatId="colorful" phldr="1"/>
      <dgm:spPr/>
      <dgm:t>
        <a:bodyPr/>
        <a:lstStyle/>
        <a:p>
          <a:endParaRPr lang="en-US"/>
        </a:p>
      </dgm:t>
    </dgm:pt>
    <dgm:pt modelId="{DB9885C3-0DE1-4DC5-80B2-27573CF929E3}">
      <dgm:prSet phldrT="[Texto]"/>
      <dgm:spPr/>
      <dgm:t>
        <a:bodyPr/>
        <a:lstStyle/>
        <a:p>
          <a:r>
            <a:rPr lang="en-US" dirty="0" err="1" smtClean="0"/>
            <a:t>Iniciativa</a:t>
          </a:r>
          <a:r>
            <a:rPr lang="en-US" dirty="0" smtClean="0"/>
            <a:t> </a:t>
          </a:r>
          <a:endParaRPr lang="en-US" dirty="0"/>
        </a:p>
      </dgm:t>
    </dgm:pt>
    <dgm:pt modelId="{37B8E9A3-3E68-4C0D-8B7E-401687461318}" type="parTrans" cxnId="{51D66C64-8420-43BB-90B3-08885039DF54}">
      <dgm:prSet/>
      <dgm:spPr/>
      <dgm:t>
        <a:bodyPr/>
        <a:lstStyle/>
        <a:p>
          <a:endParaRPr lang="en-US"/>
        </a:p>
      </dgm:t>
    </dgm:pt>
    <dgm:pt modelId="{E21A05B1-5927-4C2C-800D-27D1F3018961}" type="sibTrans" cxnId="{51D66C64-8420-43BB-90B3-08885039DF54}">
      <dgm:prSet/>
      <dgm:spPr/>
      <dgm:t>
        <a:bodyPr/>
        <a:lstStyle/>
        <a:p>
          <a:endParaRPr lang="en-US"/>
        </a:p>
      </dgm:t>
    </dgm:pt>
    <dgm:pt modelId="{A04AEAD7-1142-45A0-97C5-791109D400C1}">
      <dgm:prSet phldrT="[Texto]"/>
      <dgm:spPr/>
      <dgm:t>
        <a:bodyPr/>
        <a:lstStyle/>
        <a:p>
          <a:r>
            <a:rPr lang="en-US" dirty="0" err="1" smtClean="0"/>
            <a:t>Legislativa</a:t>
          </a:r>
          <a:r>
            <a:rPr lang="en-US" dirty="0" smtClean="0"/>
            <a:t> </a:t>
          </a:r>
          <a:endParaRPr lang="en-US" dirty="0"/>
        </a:p>
      </dgm:t>
    </dgm:pt>
    <dgm:pt modelId="{E4FFFBD8-0E47-4A94-8BBF-5C5988F6EAF9}" type="parTrans" cxnId="{9638A968-1F4A-4C6B-BDD9-0EED71AB489F}">
      <dgm:prSet/>
      <dgm:spPr/>
      <dgm:t>
        <a:bodyPr/>
        <a:lstStyle/>
        <a:p>
          <a:endParaRPr lang="en-US"/>
        </a:p>
      </dgm:t>
    </dgm:pt>
    <dgm:pt modelId="{B97179BB-1320-4585-9BDC-15F9B2DE6D7A}" type="sibTrans" cxnId="{9638A968-1F4A-4C6B-BDD9-0EED71AB489F}">
      <dgm:prSet/>
      <dgm:spPr/>
      <dgm:t>
        <a:bodyPr/>
        <a:lstStyle/>
        <a:p>
          <a:endParaRPr lang="en-US"/>
        </a:p>
      </dgm:t>
    </dgm:pt>
    <dgm:pt modelId="{D17C51A0-E8BC-4DB3-8081-B2AECD401200}">
      <dgm:prSet phldrT="[Texto]"/>
      <dgm:spPr/>
      <dgm:t>
        <a:bodyPr/>
        <a:lstStyle/>
        <a:p>
          <a:r>
            <a:rPr lang="en-US" dirty="0" smtClean="0"/>
            <a:t>Popular</a:t>
          </a:r>
          <a:endParaRPr lang="en-US" dirty="0"/>
        </a:p>
      </dgm:t>
    </dgm:pt>
    <dgm:pt modelId="{11759F11-63B4-427B-A60E-9161D622CA50}" type="parTrans" cxnId="{9ADD2614-768E-47BB-A298-0B350C6CA359}">
      <dgm:prSet/>
      <dgm:spPr/>
      <dgm:t>
        <a:bodyPr/>
        <a:lstStyle/>
        <a:p>
          <a:endParaRPr lang="en-US"/>
        </a:p>
      </dgm:t>
    </dgm:pt>
    <dgm:pt modelId="{8FCAB948-6371-4315-BD1C-8FBF2BB4F660}" type="sibTrans" cxnId="{9ADD2614-768E-47BB-A298-0B350C6CA359}">
      <dgm:prSet/>
      <dgm:spPr/>
      <dgm:t>
        <a:bodyPr/>
        <a:lstStyle/>
        <a:p>
          <a:endParaRPr lang="en-US"/>
        </a:p>
      </dgm:t>
    </dgm:pt>
    <dgm:pt modelId="{0B38F286-A738-44D7-A2FD-DA5F89AC4051}">
      <dgm:prSet phldrT="[Texto]"/>
      <dgm:spPr/>
      <dgm:t>
        <a:bodyPr/>
        <a:lstStyle/>
        <a:p>
          <a:r>
            <a:rPr lang="en-US" dirty="0" err="1" smtClean="0"/>
            <a:t>Exclusiva</a:t>
          </a:r>
          <a:r>
            <a:rPr lang="en-US" dirty="0" smtClean="0"/>
            <a:t> del Congreso.</a:t>
          </a:r>
          <a:endParaRPr lang="en-US" dirty="0"/>
        </a:p>
      </dgm:t>
    </dgm:pt>
    <dgm:pt modelId="{F6EC8316-5AF2-4017-A908-6A33AAE91043}" type="parTrans" cxnId="{3E9B899A-7221-4BD0-B9A8-B23FF7847252}">
      <dgm:prSet/>
      <dgm:spPr/>
      <dgm:t>
        <a:bodyPr/>
        <a:lstStyle/>
        <a:p>
          <a:endParaRPr lang="en-US"/>
        </a:p>
      </dgm:t>
    </dgm:pt>
    <dgm:pt modelId="{68E1A9F1-3465-416A-A8FE-514647467A4A}" type="sibTrans" cxnId="{3E9B899A-7221-4BD0-B9A8-B23FF7847252}">
      <dgm:prSet/>
      <dgm:spPr/>
      <dgm:t>
        <a:bodyPr/>
        <a:lstStyle/>
        <a:p>
          <a:endParaRPr lang="en-US"/>
        </a:p>
      </dgm:t>
    </dgm:pt>
    <dgm:pt modelId="{6CEDE942-0EE0-4A1D-84D5-C126D2299134}" type="pres">
      <dgm:prSet presAssocID="{39940778-6365-483C-A7F1-95851A87FE48}" presName="cycle" presStyleCnt="0">
        <dgm:presLayoutVars>
          <dgm:chMax val="1"/>
          <dgm:dir/>
          <dgm:animLvl val="ctr"/>
          <dgm:resizeHandles val="exact"/>
        </dgm:presLayoutVars>
      </dgm:prSet>
      <dgm:spPr/>
      <dgm:t>
        <a:bodyPr/>
        <a:lstStyle/>
        <a:p>
          <a:endParaRPr lang="es-CO"/>
        </a:p>
      </dgm:t>
    </dgm:pt>
    <dgm:pt modelId="{BFBAE3ED-444D-41A9-BA6D-6029C9878764}" type="pres">
      <dgm:prSet presAssocID="{DB9885C3-0DE1-4DC5-80B2-27573CF929E3}" presName="centerShape" presStyleLbl="node0" presStyleIdx="0" presStyleCnt="1"/>
      <dgm:spPr/>
      <dgm:t>
        <a:bodyPr/>
        <a:lstStyle/>
        <a:p>
          <a:endParaRPr lang="es-CO"/>
        </a:p>
      </dgm:t>
    </dgm:pt>
    <dgm:pt modelId="{D1B4AE6C-8F6A-45D0-9B26-7EC3A6F8CA3C}" type="pres">
      <dgm:prSet presAssocID="{E4FFFBD8-0E47-4A94-8BBF-5C5988F6EAF9}" presName="parTrans" presStyleLbl="bgSibTrans2D1" presStyleIdx="0" presStyleCnt="3"/>
      <dgm:spPr/>
      <dgm:t>
        <a:bodyPr/>
        <a:lstStyle/>
        <a:p>
          <a:endParaRPr lang="es-CO"/>
        </a:p>
      </dgm:t>
    </dgm:pt>
    <dgm:pt modelId="{9C1826F0-FB7B-4741-BF19-98C5A327240C}" type="pres">
      <dgm:prSet presAssocID="{A04AEAD7-1142-45A0-97C5-791109D400C1}" presName="node" presStyleLbl="node1" presStyleIdx="0" presStyleCnt="3">
        <dgm:presLayoutVars>
          <dgm:bulletEnabled val="1"/>
        </dgm:presLayoutVars>
      </dgm:prSet>
      <dgm:spPr/>
      <dgm:t>
        <a:bodyPr/>
        <a:lstStyle/>
        <a:p>
          <a:endParaRPr lang="es-CO"/>
        </a:p>
      </dgm:t>
    </dgm:pt>
    <dgm:pt modelId="{8C981E22-D4EA-4A6F-B0D3-E404E8FDE301}" type="pres">
      <dgm:prSet presAssocID="{11759F11-63B4-427B-A60E-9161D622CA50}" presName="parTrans" presStyleLbl="bgSibTrans2D1" presStyleIdx="1" presStyleCnt="3"/>
      <dgm:spPr/>
      <dgm:t>
        <a:bodyPr/>
        <a:lstStyle/>
        <a:p>
          <a:endParaRPr lang="es-CO"/>
        </a:p>
      </dgm:t>
    </dgm:pt>
    <dgm:pt modelId="{E9857295-988B-4CBC-88F2-0D3355150DBB}" type="pres">
      <dgm:prSet presAssocID="{D17C51A0-E8BC-4DB3-8081-B2AECD401200}" presName="node" presStyleLbl="node1" presStyleIdx="1" presStyleCnt="3">
        <dgm:presLayoutVars>
          <dgm:bulletEnabled val="1"/>
        </dgm:presLayoutVars>
      </dgm:prSet>
      <dgm:spPr/>
      <dgm:t>
        <a:bodyPr/>
        <a:lstStyle/>
        <a:p>
          <a:endParaRPr lang="es-CO"/>
        </a:p>
      </dgm:t>
    </dgm:pt>
    <dgm:pt modelId="{32632497-469A-4E33-9767-32BED32AC4F7}" type="pres">
      <dgm:prSet presAssocID="{F6EC8316-5AF2-4017-A908-6A33AAE91043}" presName="parTrans" presStyleLbl="bgSibTrans2D1" presStyleIdx="2" presStyleCnt="3"/>
      <dgm:spPr/>
      <dgm:t>
        <a:bodyPr/>
        <a:lstStyle/>
        <a:p>
          <a:endParaRPr lang="es-CO"/>
        </a:p>
      </dgm:t>
    </dgm:pt>
    <dgm:pt modelId="{ABB3D4E5-B8B2-432F-B222-E6BB5258904F}" type="pres">
      <dgm:prSet presAssocID="{0B38F286-A738-44D7-A2FD-DA5F89AC4051}" presName="node" presStyleLbl="node1" presStyleIdx="2" presStyleCnt="3">
        <dgm:presLayoutVars>
          <dgm:bulletEnabled val="1"/>
        </dgm:presLayoutVars>
      </dgm:prSet>
      <dgm:spPr/>
      <dgm:t>
        <a:bodyPr/>
        <a:lstStyle/>
        <a:p>
          <a:endParaRPr lang="es-CO"/>
        </a:p>
      </dgm:t>
    </dgm:pt>
  </dgm:ptLst>
  <dgm:cxnLst>
    <dgm:cxn modelId="{3E9B899A-7221-4BD0-B9A8-B23FF7847252}" srcId="{DB9885C3-0DE1-4DC5-80B2-27573CF929E3}" destId="{0B38F286-A738-44D7-A2FD-DA5F89AC4051}" srcOrd="2" destOrd="0" parTransId="{F6EC8316-5AF2-4017-A908-6A33AAE91043}" sibTransId="{68E1A9F1-3465-416A-A8FE-514647467A4A}"/>
    <dgm:cxn modelId="{9ADD2614-768E-47BB-A298-0B350C6CA359}" srcId="{DB9885C3-0DE1-4DC5-80B2-27573CF929E3}" destId="{D17C51A0-E8BC-4DB3-8081-B2AECD401200}" srcOrd="1" destOrd="0" parTransId="{11759F11-63B4-427B-A60E-9161D622CA50}" sibTransId="{8FCAB948-6371-4315-BD1C-8FBF2BB4F660}"/>
    <dgm:cxn modelId="{3633A1FB-A87C-4046-BA67-CA1B84721EBE}" type="presOf" srcId="{F6EC8316-5AF2-4017-A908-6A33AAE91043}" destId="{32632497-469A-4E33-9767-32BED32AC4F7}" srcOrd="0" destOrd="0" presId="urn:microsoft.com/office/officeart/2005/8/layout/radial4"/>
    <dgm:cxn modelId="{51D66C64-8420-43BB-90B3-08885039DF54}" srcId="{39940778-6365-483C-A7F1-95851A87FE48}" destId="{DB9885C3-0DE1-4DC5-80B2-27573CF929E3}" srcOrd="0" destOrd="0" parTransId="{37B8E9A3-3E68-4C0D-8B7E-401687461318}" sibTransId="{E21A05B1-5927-4C2C-800D-27D1F3018961}"/>
    <dgm:cxn modelId="{9E15DCE4-6FF1-481D-A4D1-15731F8F6406}" type="presOf" srcId="{A04AEAD7-1142-45A0-97C5-791109D400C1}" destId="{9C1826F0-FB7B-4741-BF19-98C5A327240C}" srcOrd="0" destOrd="0" presId="urn:microsoft.com/office/officeart/2005/8/layout/radial4"/>
    <dgm:cxn modelId="{A6070C4A-CD9E-4FE9-BB00-83F6391A6183}" type="presOf" srcId="{0B38F286-A738-44D7-A2FD-DA5F89AC4051}" destId="{ABB3D4E5-B8B2-432F-B222-E6BB5258904F}" srcOrd="0" destOrd="0" presId="urn:microsoft.com/office/officeart/2005/8/layout/radial4"/>
    <dgm:cxn modelId="{1AA963B4-2C53-42C5-BD7B-64D87F170A50}" type="presOf" srcId="{39940778-6365-483C-A7F1-95851A87FE48}" destId="{6CEDE942-0EE0-4A1D-84D5-C126D2299134}" srcOrd="0" destOrd="0" presId="urn:microsoft.com/office/officeart/2005/8/layout/radial4"/>
    <dgm:cxn modelId="{23AA95AA-0D70-47FA-B719-20A5CAE0DDC3}" type="presOf" srcId="{DB9885C3-0DE1-4DC5-80B2-27573CF929E3}" destId="{BFBAE3ED-444D-41A9-BA6D-6029C9878764}" srcOrd="0" destOrd="0" presId="urn:microsoft.com/office/officeart/2005/8/layout/radial4"/>
    <dgm:cxn modelId="{A84AE690-0C14-4A57-BB63-EB3E004178DD}" type="presOf" srcId="{11759F11-63B4-427B-A60E-9161D622CA50}" destId="{8C981E22-D4EA-4A6F-B0D3-E404E8FDE301}" srcOrd="0" destOrd="0" presId="urn:microsoft.com/office/officeart/2005/8/layout/radial4"/>
    <dgm:cxn modelId="{9638A968-1F4A-4C6B-BDD9-0EED71AB489F}" srcId="{DB9885C3-0DE1-4DC5-80B2-27573CF929E3}" destId="{A04AEAD7-1142-45A0-97C5-791109D400C1}" srcOrd="0" destOrd="0" parTransId="{E4FFFBD8-0E47-4A94-8BBF-5C5988F6EAF9}" sibTransId="{B97179BB-1320-4585-9BDC-15F9B2DE6D7A}"/>
    <dgm:cxn modelId="{87627904-0CC6-47BA-8A64-AB18F6725859}" type="presOf" srcId="{E4FFFBD8-0E47-4A94-8BBF-5C5988F6EAF9}" destId="{D1B4AE6C-8F6A-45D0-9B26-7EC3A6F8CA3C}" srcOrd="0" destOrd="0" presId="urn:microsoft.com/office/officeart/2005/8/layout/radial4"/>
    <dgm:cxn modelId="{7325135A-A7CB-47FC-9AB9-6CEC214116EF}" type="presOf" srcId="{D17C51A0-E8BC-4DB3-8081-B2AECD401200}" destId="{E9857295-988B-4CBC-88F2-0D3355150DBB}" srcOrd="0" destOrd="0" presId="urn:microsoft.com/office/officeart/2005/8/layout/radial4"/>
    <dgm:cxn modelId="{980A78CE-7109-482F-BAD3-B82B2BDE8622}" type="presParOf" srcId="{6CEDE942-0EE0-4A1D-84D5-C126D2299134}" destId="{BFBAE3ED-444D-41A9-BA6D-6029C9878764}" srcOrd="0" destOrd="0" presId="urn:microsoft.com/office/officeart/2005/8/layout/radial4"/>
    <dgm:cxn modelId="{A8877E72-7F49-4810-8DFE-ABBE1F2AC67D}" type="presParOf" srcId="{6CEDE942-0EE0-4A1D-84D5-C126D2299134}" destId="{D1B4AE6C-8F6A-45D0-9B26-7EC3A6F8CA3C}" srcOrd="1" destOrd="0" presId="urn:microsoft.com/office/officeart/2005/8/layout/radial4"/>
    <dgm:cxn modelId="{9CA0596C-C4B2-47C9-A5C8-8297D6D60DF9}" type="presParOf" srcId="{6CEDE942-0EE0-4A1D-84D5-C126D2299134}" destId="{9C1826F0-FB7B-4741-BF19-98C5A327240C}" srcOrd="2" destOrd="0" presId="urn:microsoft.com/office/officeart/2005/8/layout/radial4"/>
    <dgm:cxn modelId="{6B580AF9-5041-4646-AD1C-DE35E47C49EF}" type="presParOf" srcId="{6CEDE942-0EE0-4A1D-84D5-C126D2299134}" destId="{8C981E22-D4EA-4A6F-B0D3-E404E8FDE301}" srcOrd="3" destOrd="0" presId="urn:microsoft.com/office/officeart/2005/8/layout/radial4"/>
    <dgm:cxn modelId="{457F85CA-33C7-4CEA-9FBC-07918E73C413}" type="presParOf" srcId="{6CEDE942-0EE0-4A1D-84D5-C126D2299134}" destId="{E9857295-988B-4CBC-88F2-0D3355150DBB}" srcOrd="4" destOrd="0" presId="urn:microsoft.com/office/officeart/2005/8/layout/radial4"/>
    <dgm:cxn modelId="{7731D902-1BB2-4DFE-A06E-A66041ADF441}" type="presParOf" srcId="{6CEDE942-0EE0-4A1D-84D5-C126D2299134}" destId="{32632497-469A-4E33-9767-32BED32AC4F7}" srcOrd="5" destOrd="0" presId="urn:microsoft.com/office/officeart/2005/8/layout/radial4"/>
    <dgm:cxn modelId="{03BF9BE0-9E62-409C-98F5-F37DF4E59C33}" type="presParOf" srcId="{6CEDE942-0EE0-4A1D-84D5-C126D2299134}" destId="{ABB3D4E5-B8B2-432F-B222-E6BB5258904F}" srcOrd="6" destOrd="0" presId="urn:microsoft.com/office/officeart/2005/8/layout/radial4"/>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D31A043-4402-4C3A-AE07-FCE9410C1A9E}" type="doc">
      <dgm:prSet loTypeId="urn:microsoft.com/office/officeart/2005/8/layout/process1" loCatId="process" qsTypeId="urn:microsoft.com/office/officeart/2005/8/quickstyle/simple1" qsCatId="simple" csTypeId="urn:microsoft.com/office/officeart/2005/8/colors/colorful2" csCatId="colorful" phldr="1"/>
      <dgm:spPr/>
    </dgm:pt>
    <dgm:pt modelId="{D3277BB8-856E-45E4-8A6B-AE4A4354AA83}">
      <dgm:prSet phldrT="[Texto]"/>
      <dgm:spPr/>
      <dgm:t>
        <a:bodyPr/>
        <a:lstStyle/>
        <a:p>
          <a:r>
            <a:rPr lang="es-CO" dirty="0" smtClean="0"/>
            <a:t>Primer debate Comisiones</a:t>
          </a:r>
          <a:endParaRPr lang="es-CO" dirty="0"/>
        </a:p>
      </dgm:t>
    </dgm:pt>
    <dgm:pt modelId="{37C51792-2E3D-4B34-BA96-9C41E379F072}" type="parTrans" cxnId="{D7F8AEF6-0710-4E65-AE31-D37C1ADF7298}">
      <dgm:prSet/>
      <dgm:spPr/>
      <dgm:t>
        <a:bodyPr/>
        <a:lstStyle/>
        <a:p>
          <a:endParaRPr lang="es-CO"/>
        </a:p>
      </dgm:t>
    </dgm:pt>
    <dgm:pt modelId="{7467953A-8342-4D24-B27C-5FCC7210F902}" type="sibTrans" cxnId="{D7F8AEF6-0710-4E65-AE31-D37C1ADF7298}">
      <dgm:prSet/>
      <dgm:spPr/>
      <dgm:t>
        <a:bodyPr/>
        <a:lstStyle/>
        <a:p>
          <a:endParaRPr lang="es-CO"/>
        </a:p>
      </dgm:t>
    </dgm:pt>
    <dgm:pt modelId="{DC894161-7B1D-4EBB-A859-19D872C868A9}">
      <dgm:prSet phldrT="[Texto]"/>
      <dgm:spPr/>
      <dgm:t>
        <a:bodyPr/>
        <a:lstStyle/>
        <a:p>
          <a:r>
            <a:rPr lang="es-CO" dirty="0" smtClean="0"/>
            <a:t>Segundo Debate Plenarias</a:t>
          </a:r>
          <a:endParaRPr lang="es-CO" dirty="0"/>
        </a:p>
      </dgm:t>
    </dgm:pt>
    <dgm:pt modelId="{04A5DE81-4054-49DE-A2EC-C66F3353AAF4}" type="parTrans" cxnId="{D92DD29E-A793-4D03-82FE-1A7A8C4A53D7}">
      <dgm:prSet/>
      <dgm:spPr/>
      <dgm:t>
        <a:bodyPr/>
        <a:lstStyle/>
        <a:p>
          <a:endParaRPr lang="es-CO"/>
        </a:p>
      </dgm:t>
    </dgm:pt>
    <dgm:pt modelId="{58312381-E078-4503-820E-B6FB62BC09F6}" type="sibTrans" cxnId="{D92DD29E-A793-4D03-82FE-1A7A8C4A53D7}">
      <dgm:prSet/>
      <dgm:spPr/>
      <dgm:t>
        <a:bodyPr/>
        <a:lstStyle/>
        <a:p>
          <a:endParaRPr lang="es-CO"/>
        </a:p>
      </dgm:t>
    </dgm:pt>
    <dgm:pt modelId="{5479C1B2-374E-4D90-BADD-E71801731BCF}">
      <dgm:prSet phldrT="[Texto]"/>
      <dgm:spPr/>
      <dgm:t>
        <a:bodyPr/>
        <a:lstStyle/>
        <a:p>
          <a:r>
            <a:rPr lang="es-CO" dirty="0" smtClean="0"/>
            <a:t>Firma y Aprobación de la Ley</a:t>
          </a:r>
          <a:endParaRPr lang="es-CO" dirty="0"/>
        </a:p>
      </dgm:t>
    </dgm:pt>
    <dgm:pt modelId="{2D20979E-D7B1-4842-8ABA-8EF9495084CA}" type="parTrans" cxnId="{D20DB22C-9E32-479D-9DF3-801E5CF32971}">
      <dgm:prSet/>
      <dgm:spPr/>
      <dgm:t>
        <a:bodyPr/>
        <a:lstStyle/>
        <a:p>
          <a:endParaRPr lang="es-CO"/>
        </a:p>
      </dgm:t>
    </dgm:pt>
    <dgm:pt modelId="{BD0817FA-8649-4C82-B7A3-455CC7DD567E}" type="sibTrans" cxnId="{D20DB22C-9E32-479D-9DF3-801E5CF32971}">
      <dgm:prSet/>
      <dgm:spPr/>
      <dgm:t>
        <a:bodyPr/>
        <a:lstStyle/>
        <a:p>
          <a:endParaRPr lang="es-CO"/>
        </a:p>
      </dgm:t>
    </dgm:pt>
    <dgm:pt modelId="{701B72DA-37A9-4943-BDCC-30DA4CFABA21}" type="pres">
      <dgm:prSet presAssocID="{CD31A043-4402-4C3A-AE07-FCE9410C1A9E}" presName="Name0" presStyleCnt="0">
        <dgm:presLayoutVars>
          <dgm:dir/>
          <dgm:resizeHandles val="exact"/>
        </dgm:presLayoutVars>
      </dgm:prSet>
      <dgm:spPr/>
    </dgm:pt>
    <dgm:pt modelId="{83B31A9F-615B-41C2-87FB-D6AC3D218779}" type="pres">
      <dgm:prSet presAssocID="{D3277BB8-856E-45E4-8A6B-AE4A4354AA83}" presName="node" presStyleLbl="node1" presStyleIdx="0" presStyleCnt="3">
        <dgm:presLayoutVars>
          <dgm:bulletEnabled val="1"/>
        </dgm:presLayoutVars>
      </dgm:prSet>
      <dgm:spPr/>
      <dgm:t>
        <a:bodyPr/>
        <a:lstStyle/>
        <a:p>
          <a:endParaRPr lang="es-CO"/>
        </a:p>
      </dgm:t>
    </dgm:pt>
    <dgm:pt modelId="{EBECF361-27A2-4D0D-A50E-4CE28A12E162}" type="pres">
      <dgm:prSet presAssocID="{7467953A-8342-4D24-B27C-5FCC7210F902}" presName="sibTrans" presStyleLbl="sibTrans2D1" presStyleIdx="0" presStyleCnt="2"/>
      <dgm:spPr/>
      <dgm:t>
        <a:bodyPr/>
        <a:lstStyle/>
        <a:p>
          <a:endParaRPr lang="es-CO"/>
        </a:p>
      </dgm:t>
    </dgm:pt>
    <dgm:pt modelId="{5DB79CE9-7C30-4623-BC65-C47BFA9C4CBE}" type="pres">
      <dgm:prSet presAssocID="{7467953A-8342-4D24-B27C-5FCC7210F902}" presName="connectorText" presStyleLbl="sibTrans2D1" presStyleIdx="0" presStyleCnt="2"/>
      <dgm:spPr/>
      <dgm:t>
        <a:bodyPr/>
        <a:lstStyle/>
        <a:p>
          <a:endParaRPr lang="es-CO"/>
        </a:p>
      </dgm:t>
    </dgm:pt>
    <dgm:pt modelId="{3ADCC81E-F7C8-4543-87BC-DE91A90E2522}" type="pres">
      <dgm:prSet presAssocID="{DC894161-7B1D-4EBB-A859-19D872C868A9}" presName="node" presStyleLbl="node1" presStyleIdx="1" presStyleCnt="3">
        <dgm:presLayoutVars>
          <dgm:bulletEnabled val="1"/>
        </dgm:presLayoutVars>
      </dgm:prSet>
      <dgm:spPr/>
      <dgm:t>
        <a:bodyPr/>
        <a:lstStyle/>
        <a:p>
          <a:endParaRPr lang="es-CO"/>
        </a:p>
      </dgm:t>
    </dgm:pt>
    <dgm:pt modelId="{FA4D0A78-C5B3-4545-AAEB-32CE3A6D5D51}" type="pres">
      <dgm:prSet presAssocID="{58312381-E078-4503-820E-B6FB62BC09F6}" presName="sibTrans" presStyleLbl="sibTrans2D1" presStyleIdx="1" presStyleCnt="2"/>
      <dgm:spPr/>
      <dgm:t>
        <a:bodyPr/>
        <a:lstStyle/>
        <a:p>
          <a:endParaRPr lang="es-CO"/>
        </a:p>
      </dgm:t>
    </dgm:pt>
    <dgm:pt modelId="{C73DC12B-17B6-40C1-B94D-C9BB023E7506}" type="pres">
      <dgm:prSet presAssocID="{58312381-E078-4503-820E-B6FB62BC09F6}" presName="connectorText" presStyleLbl="sibTrans2D1" presStyleIdx="1" presStyleCnt="2"/>
      <dgm:spPr/>
      <dgm:t>
        <a:bodyPr/>
        <a:lstStyle/>
        <a:p>
          <a:endParaRPr lang="es-CO"/>
        </a:p>
      </dgm:t>
    </dgm:pt>
    <dgm:pt modelId="{D074CA73-FB06-4464-A5AE-85CB18080D8D}" type="pres">
      <dgm:prSet presAssocID="{5479C1B2-374E-4D90-BADD-E71801731BCF}" presName="node" presStyleLbl="node1" presStyleIdx="2" presStyleCnt="3">
        <dgm:presLayoutVars>
          <dgm:bulletEnabled val="1"/>
        </dgm:presLayoutVars>
      </dgm:prSet>
      <dgm:spPr/>
      <dgm:t>
        <a:bodyPr/>
        <a:lstStyle/>
        <a:p>
          <a:endParaRPr lang="es-CO"/>
        </a:p>
      </dgm:t>
    </dgm:pt>
  </dgm:ptLst>
  <dgm:cxnLst>
    <dgm:cxn modelId="{5856EE18-C98E-4254-ACDE-5DFE3D1DA206}" type="presOf" srcId="{7467953A-8342-4D24-B27C-5FCC7210F902}" destId="{EBECF361-27A2-4D0D-A50E-4CE28A12E162}" srcOrd="0" destOrd="0" presId="urn:microsoft.com/office/officeart/2005/8/layout/process1"/>
    <dgm:cxn modelId="{E6C96A3F-74B7-424E-9562-F9063F8A294B}" type="presOf" srcId="{CD31A043-4402-4C3A-AE07-FCE9410C1A9E}" destId="{701B72DA-37A9-4943-BDCC-30DA4CFABA21}" srcOrd="0" destOrd="0" presId="urn:microsoft.com/office/officeart/2005/8/layout/process1"/>
    <dgm:cxn modelId="{EEE1067B-EAA5-42EC-A2FC-65D7BCA88617}" type="presOf" srcId="{58312381-E078-4503-820E-B6FB62BC09F6}" destId="{C73DC12B-17B6-40C1-B94D-C9BB023E7506}" srcOrd="1" destOrd="0" presId="urn:microsoft.com/office/officeart/2005/8/layout/process1"/>
    <dgm:cxn modelId="{FF9E2FD5-714A-42EB-9D25-CF2F6237D8BC}" type="presOf" srcId="{5479C1B2-374E-4D90-BADD-E71801731BCF}" destId="{D074CA73-FB06-4464-A5AE-85CB18080D8D}" srcOrd="0" destOrd="0" presId="urn:microsoft.com/office/officeart/2005/8/layout/process1"/>
    <dgm:cxn modelId="{D92DD29E-A793-4D03-82FE-1A7A8C4A53D7}" srcId="{CD31A043-4402-4C3A-AE07-FCE9410C1A9E}" destId="{DC894161-7B1D-4EBB-A859-19D872C868A9}" srcOrd="1" destOrd="0" parTransId="{04A5DE81-4054-49DE-A2EC-C66F3353AAF4}" sibTransId="{58312381-E078-4503-820E-B6FB62BC09F6}"/>
    <dgm:cxn modelId="{6CCCD9E2-FE50-48DA-A203-FC017C3310ED}" type="presOf" srcId="{D3277BB8-856E-45E4-8A6B-AE4A4354AA83}" destId="{83B31A9F-615B-41C2-87FB-D6AC3D218779}" srcOrd="0" destOrd="0" presId="urn:microsoft.com/office/officeart/2005/8/layout/process1"/>
    <dgm:cxn modelId="{D20DB22C-9E32-479D-9DF3-801E5CF32971}" srcId="{CD31A043-4402-4C3A-AE07-FCE9410C1A9E}" destId="{5479C1B2-374E-4D90-BADD-E71801731BCF}" srcOrd="2" destOrd="0" parTransId="{2D20979E-D7B1-4842-8ABA-8EF9495084CA}" sibTransId="{BD0817FA-8649-4C82-B7A3-455CC7DD567E}"/>
    <dgm:cxn modelId="{D7F8AEF6-0710-4E65-AE31-D37C1ADF7298}" srcId="{CD31A043-4402-4C3A-AE07-FCE9410C1A9E}" destId="{D3277BB8-856E-45E4-8A6B-AE4A4354AA83}" srcOrd="0" destOrd="0" parTransId="{37C51792-2E3D-4B34-BA96-9C41E379F072}" sibTransId="{7467953A-8342-4D24-B27C-5FCC7210F902}"/>
    <dgm:cxn modelId="{16560B88-CBBF-4A35-A9A0-092CC12A7AB7}" type="presOf" srcId="{DC894161-7B1D-4EBB-A859-19D872C868A9}" destId="{3ADCC81E-F7C8-4543-87BC-DE91A90E2522}" srcOrd="0" destOrd="0" presId="urn:microsoft.com/office/officeart/2005/8/layout/process1"/>
    <dgm:cxn modelId="{8F7DD564-EFD3-4123-BCAF-E22BA0DCDFC3}" type="presOf" srcId="{7467953A-8342-4D24-B27C-5FCC7210F902}" destId="{5DB79CE9-7C30-4623-BC65-C47BFA9C4CBE}" srcOrd="1" destOrd="0" presId="urn:microsoft.com/office/officeart/2005/8/layout/process1"/>
    <dgm:cxn modelId="{8F596B07-EB6F-4FE3-9A06-B0361A037AAB}" type="presOf" srcId="{58312381-E078-4503-820E-B6FB62BC09F6}" destId="{FA4D0A78-C5B3-4545-AAEB-32CE3A6D5D51}" srcOrd="0" destOrd="0" presId="urn:microsoft.com/office/officeart/2005/8/layout/process1"/>
    <dgm:cxn modelId="{FC9E52AF-B2FC-43B6-9590-EFE0202D16F0}" type="presParOf" srcId="{701B72DA-37A9-4943-BDCC-30DA4CFABA21}" destId="{83B31A9F-615B-41C2-87FB-D6AC3D218779}" srcOrd="0" destOrd="0" presId="urn:microsoft.com/office/officeart/2005/8/layout/process1"/>
    <dgm:cxn modelId="{F58A24E7-8743-46B6-89ED-A33FA9A95524}" type="presParOf" srcId="{701B72DA-37A9-4943-BDCC-30DA4CFABA21}" destId="{EBECF361-27A2-4D0D-A50E-4CE28A12E162}" srcOrd="1" destOrd="0" presId="urn:microsoft.com/office/officeart/2005/8/layout/process1"/>
    <dgm:cxn modelId="{B3CB119F-7699-427E-A65C-FDD2110F1EE4}" type="presParOf" srcId="{EBECF361-27A2-4D0D-A50E-4CE28A12E162}" destId="{5DB79CE9-7C30-4623-BC65-C47BFA9C4CBE}" srcOrd="0" destOrd="0" presId="urn:microsoft.com/office/officeart/2005/8/layout/process1"/>
    <dgm:cxn modelId="{F0C7260B-2822-4ECE-B86B-F74FBC20F644}" type="presParOf" srcId="{701B72DA-37A9-4943-BDCC-30DA4CFABA21}" destId="{3ADCC81E-F7C8-4543-87BC-DE91A90E2522}" srcOrd="2" destOrd="0" presId="urn:microsoft.com/office/officeart/2005/8/layout/process1"/>
    <dgm:cxn modelId="{2E43D13B-D567-4890-BCBA-F0074CA9C122}" type="presParOf" srcId="{701B72DA-37A9-4943-BDCC-30DA4CFABA21}" destId="{FA4D0A78-C5B3-4545-AAEB-32CE3A6D5D51}" srcOrd="3" destOrd="0" presId="urn:microsoft.com/office/officeart/2005/8/layout/process1"/>
    <dgm:cxn modelId="{8C6C029A-9BF1-42C4-82BB-A28A6C31AA45}" type="presParOf" srcId="{FA4D0A78-C5B3-4545-AAEB-32CE3A6D5D51}" destId="{C73DC12B-17B6-40C1-B94D-C9BB023E7506}" srcOrd="0" destOrd="0" presId="urn:microsoft.com/office/officeart/2005/8/layout/process1"/>
    <dgm:cxn modelId="{7C914C4E-3EB3-425F-B911-9F154D701167}" type="presParOf" srcId="{701B72DA-37A9-4943-BDCC-30DA4CFABA21}" destId="{D074CA73-FB06-4464-A5AE-85CB18080D8D}" srcOrd="4" destOrd="0" presId="urn:microsoft.com/office/officeart/2005/8/layout/process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F7D4FBB-DE3C-4D23-ADA6-20CDC7550C0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s-CO"/>
        </a:p>
      </dgm:t>
    </dgm:pt>
    <dgm:pt modelId="{1D6B8E02-E613-4DA1-8FB9-F9A355DA6079}">
      <dgm:prSet phldrT="[Texto]" custT="1"/>
      <dgm:spPr/>
      <dgm:t>
        <a:bodyPr/>
        <a:lstStyle/>
        <a:p>
          <a:r>
            <a:rPr lang="es-CO" sz="4400" dirty="0" smtClean="0"/>
            <a:t>Control Constitucional Difuso</a:t>
          </a:r>
          <a:endParaRPr lang="es-CO" sz="4400" dirty="0"/>
        </a:p>
      </dgm:t>
    </dgm:pt>
    <dgm:pt modelId="{7AF05715-B065-4390-B5A2-8EC9852D5857}" type="parTrans" cxnId="{316C54CC-2E6A-4AB8-BC7A-B3CF71C22A1C}">
      <dgm:prSet/>
      <dgm:spPr/>
      <dgm:t>
        <a:bodyPr/>
        <a:lstStyle/>
        <a:p>
          <a:endParaRPr lang="es-CO"/>
        </a:p>
      </dgm:t>
    </dgm:pt>
    <dgm:pt modelId="{57052ADD-D273-4E30-8AF0-C74204B1CC63}" type="sibTrans" cxnId="{316C54CC-2E6A-4AB8-BC7A-B3CF71C22A1C}">
      <dgm:prSet/>
      <dgm:spPr/>
      <dgm:t>
        <a:bodyPr/>
        <a:lstStyle/>
        <a:p>
          <a:endParaRPr lang="es-CO"/>
        </a:p>
      </dgm:t>
    </dgm:pt>
    <dgm:pt modelId="{D809F16B-8250-447E-9B92-7D75D2E54BC4}">
      <dgm:prSet phldrT="[Texto]"/>
      <dgm:spPr/>
      <dgm:t>
        <a:bodyPr/>
        <a:lstStyle/>
        <a:p>
          <a:r>
            <a:rPr lang="es-CO" dirty="0" smtClean="0"/>
            <a:t>Corte Constitucional.</a:t>
          </a:r>
          <a:endParaRPr lang="es-CO" dirty="0"/>
        </a:p>
      </dgm:t>
    </dgm:pt>
    <dgm:pt modelId="{C62C689F-27EC-424D-82CA-DD7D21404EC3}" type="parTrans" cxnId="{9369C31C-53E5-4738-895A-02C49F2EB354}">
      <dgm:prSet/>
      <dgm:spPr/>
      <dgm:t>
        <a:bodyPr/>
        <a:lstStyle/>
        <a:p>
          <a:endParaRPr lang="es-CO"/>
        </a:p>
      </dgm:t>
    </dgm:pt>
    <dgm:pt modelId="{A829C332-029E-47F7-8609-B7388AB16216}" type="sibTrans" cxnId="{9369C31C-53E5-4738-895A-02C49F2EB354}">
      <dgm:prSet/>
      <dgm:spPr/>
      <dgm:t>
        <a:bodyPr/>
        <a:lstStyle/>
        <a:p>
          <a:endParaRPr lang="es-CO"/>
        </a:p>
      </dgm:t>
    </dgm:pt>
    <dgm:pt modelId="{7F54562A-340D-4A72-A7AE-0D4D16DF30FB}">
      <dgm:prSet phldrT="[Texto]"/>
      <dgm:spPr/>
      <dgm:t>
        <a:bodyPr/>
        <a:lstStyle/>
        <a:p>
          <a:r>
            <a:rPr lang="es-CO" dirty="0" smtClean="0"/>
            <a:t>Consejo de Estado.</a:t>
          </a:r>
          <a:endParaRPr lang="es-CO" dirty="0"/>
        </a:p>
      </dgm:t>
    </dgm:pt>
    <dgm:pt modelId="{F4A54F4B-B2C1-4A26-A8A9-E695477FB51A}" type="parTrans" cxnId="{2C519448-3D61-401D-96A3-5F6EEE5C51C3}">
      <dgm:prSet/>
      <dgm:spPr/>
      <dgm:t>
        <a:bodyPr/>
        <a:lstStyle/>
        <a:p>
          <a:endParaRPr lang="es-CO"/>
        </a:p>
      </dgm:t>
    </dgm:pt>
    <dgm:pt modelId="{A20FF99E-FC4F-4F7B-8F5B-E498C4BB70B3}" type="sibTrans" cxnId="{2C519448-3D61-401D-96A3-5F6EEE5C51C3}">
      <dgm:prSet/>
      <dgm:spPr/>
      <dgm:t>
        <a:bodyPr/>
        <a:lstStyle/>
        <a:p>
          <a:endParaRPr lang="es-CO"/>
        </a:p>
      </dgm:t>
    </dgm:pt>
    <dgm:pt modelId="{8805A492-4BD0-4778-8936-4C3A529427E8}" type="pres">
      <dgm:prSet presAssocID="{DF7D4FBB-DE3C-4D23-ADA6-20CDC7550C0C}" presName="linear" presStyleCnt="0">
        <dgm:presLayoutVars>
          <dgm:animLvl val="lvl"/>
          <dgm:resizeHandles val="exact"/>
        </dgm:presLayoutVars>
      </dgm:prSet>
      <dgm:spPr/>
      <dgm:t>
        <a:bodyPr/>
        <a:lstStyle/>
        <a:p>
          <a:endParaRPr lang="es-CO"/>
        </a:p>
      </dgm:t>
    </dgm:pt>
    <dgm:pt modelId="{F630D4E3-6947-4353-9017-1775B5584BCE}" type="pres">
      <dgm:prSet presAssocID="{1D6B8E02-E613-4DA1-8FB9-F9A355DA6079}" presName="parentText" presStyleLbl="node1" presStyleIdx="0" presStyleCnt="1">
        <dgm:presLayoutVars>
          <dgm:chMax val="0"/>
          <dgm:bulletEnabled val="1"/>
        </dgm:presLayoutVars>
      </dgm:prSet>
      <dgm:spPr/>
      <dgm:t>
        <a:bodyPr/>
        <a:lstStyle/>
        <a:p>
          <a:endParaRPr lang="es-CO"/>
        </a:p>
      </dgm:t>
    </dgm:pt>
    <dgm:pt modelId="{DCD67FE0-A5FF-4270-AB4F-8FC6EB126CC6}" type="pres">
      <dgm:prSet presAssocID="{1D6B8E02-E613-4DA1-8FB9-F9A355DA6079}" presName="childText" presStyleLbl="revTx" presStyleIdx="0" presStyleCnt="1">
        <dgm:presLayoutVars>
          <dgm:bulletEnabled val="1"/>
        </dgm:presLayoutVars>
      </dgm:prSet>
      <dgm:spPr/>
      <dgm:t>
        <a:bodyPr/>
        <a:lstStyle/>
        <a:p>
          <a:endParaRPr lang="es-CO"/>
        </a:p>
      </dgm:t>
    </dgm:pt>
  </dgm:ptLst>
  <dgm:cxnLst>
    <dgm:cxn modelId="{316C54CC-2E6A-4AB8-BC7A-B3CF71C22A1C}" srcId="{DF7D4FBB-DE3C-4D23-ADA6-20CDC7550C0C}" destId="{1D6B8E02-E613-4DA1-8FB9-F9A355DA6079}" srcOrd="0" destOrd="0" parTransId="{7AF05715-B065-4390-B5A2-8EC9852D5857}" sibTransId="{57052ADD-D273-4E30-8AF0-C74204B1CC63}"/>
    <dgm:cxn modelId="{91AB3D3D-4F6E-4FEF-B234-E70F87530FD8}" type="presOf" srcId="{DF7D4FBB-DE3C-4D23-ADA6-20CDC7550C0C}" destId="{8805A492-4BD0-4778-8936-4C3A529427E8}" srcOrd="0" destOrd="0" presId="urn:microsoft.com/office/officeart/2005/8/layout/vList2"/>
    <dgm:cxn modelId="{2E668F52-F2EB-4888-93E7-BBCE13EACE89}" type="presOf" srcId="{D809F16B-8250-447E-9B92-7D75D2E54BC4}" destId="{DCD67FE0-A5FF-4270-AB4F-8FC6EB126CC6}" srcOrd="0" destOrd="0" presId="urn:microsoft.com/office/officeart/2005/8/layout/vList2"/>
    <dgm:cxn modelId="{2C519448-3D61-401D-96A3-5F6EEE5C51C3}" srcId="{1D6B8E02-E613-4DA1-8FB9-F9A355DA6079}" destId="{7F54562A-340D-4A72-A7AE-0D4D16DF30FB}" srcOrd="1" destOrd="0" parTransId="{F4A54F4B-B2C1-4A26-A8A9-E695477FB51A}" sibTransId="{A20FF99E-FC4F-4F7B-8F5B-E498C4BB70B3}"/>
    <dgm:cxn modelId="{9369C31C-53E5-4738-895A-02C49F2EB354}" srcId="{1D6B8E02-E613-4DA1-8FB9-F9A355DA6079}" destId="{D809F16B-8250-447E-9B92-7D75D2E54BC4}" srcOrd="0" destOrd="0" parTransId="{C62C689F-27EC-424D-82CA-DD7D21404EC3}" sibTransId="{A829C332-029E-47F7-8609-B7388AB16216}"/>
    <dgm:cxn modelId="{688F5396-DF6E-414A-A848-1EE07B2CAF9C}" type="presOf" srcId="{1D6B8E02-E613-4DA1-8FB9-F9A355DA6079}" destId="{F630D4E3-6947-4353-9017-1775B5584BCE}" srcOrd="0" destOrd="0" presId="urn:microsoft.com/office/officeart/2005/8/layout/vList2"/>
    <dgm:cxn modelId="{849A7ECB-CC06-403D-8E72-664E3F729F74}" type="presOf" srcId="{7F54562A-340D-4A72-A7AE-0D4D16DF30FB}" destId="{DCD67FE0-A5FF-4270-AB4F-8FC6EB126CC6}" srcOrd="0" destOrd="1" presId="urn:microsoft.com/office/officeart/2005/8/layout/vList2"/>
    <dgm:cxn modelId="{9D54D05E-3DBF-44DA-8775-AF94EF4561C1}" type="presParOf" srcId="{8805A492-4BD0-4778-8936-4C3A529427E8}" destId="{F630D4E3-6947-4353-9017-1775B5584BCE}" srcOrd="0" destOrd="0" presId="urn:microsoft.com/office/officeart/2005/8/layout/vList2"/>
    <dgm:cxn modelId="{7CB76802-4227-4078-A96B-587FC9B59012}" type="presParOf" srcId="{8805A492-4BD0-4778-8936-4C3A529427E8}" destId="{DCD67FE0-A5FF-4270-AB4F-8FC6EB126CC6}" srcOrd="1" destOrd="0" presId="urn:microsoft.com/office/officeart/2005/8/layout/vList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724FCE-D5CC-4F9C-8121-2F040CCB9BCB}" type="doc">
      <dgm:prSet loTypeId="urn:microsoft.com/office/officeart/2009/3/layout/HorizontalOrganizationChart" loCatId="hierarchy" qsTypeId="urn:microsoft.com/office/officeart/2005/8/quickstyle/simple1" qsCatId="simple" csTypeId="urn:microsoft.com/office/officeart/2005/8/colors/colorful2" csCatId="colorful" phldr="1"/>
      <dgm:spPr/>
      <dgm:t>
        <a:bodyPr/>
        <a:lstStyle/>
        <a:p>
          <a:endParaRPr lang="en-US"/>
        </a:p>
      </dgm:t>
    </dgm:pt>
    <dgm:pt modelId="{B8C4B1AB-5F2E-4CE3-8BCF-7B655F086126}">
      <dgm:prSet phldrT="[Texto]"/>
      <dgm:spPr/>
      <dgm:t>
        <a:bodyPr/>
        <a:lstStyle/>
        <a:p>
          <a:r>
            <a:rPr lang="en-US" dirty="0" err="1" smtClean="0"/>
            <a:t>Cámara</a:t>
          </a:r>
          <a:r>
            <a:rPr lang="en-US" dirty="0" smtClean="0"/>
            <a:t> de </a:t>
          </a:r>
          <a:r>
            <a:rPr lang="en-US" dirty="0" err="1" smtClean="0"/>
            <a:t>Representantes</a:t>
          </a:r>
          <a:endParaRPr lang="en-US" dirty="0"/>
        </a:p>
      </dgm:t>
    </dgm:pt>
    <dgm:pt modelId="{E1527008-28D2-440B-ABA8-9BB4BE8FC23F}" type="parTrans" cxnId="{5F489CA6-676C-4D7E-9A7E-01A50246AFD3}">
      <dgm:prSet/>
      <dgm:spPr/>
      <dgm:t>
        <a:bodyPr/>
        <a:lstStyle/>
        <a:p>
          <a:endParaRPr lang="en-US"/>
        </a:p>
      </dgm:t>
    </dgm:pt>
    <dgm:pt modelId="{95F2C2B8-71A7-4305-BD07-D83CB9F5C52C}" type="sibTrans" cxnId="{5F489CA6-676C-4D7E-9A7E-01A50246AFD3}">
      <dgm:prSet/>
      <dgm:spPr/>
      <dgm:t>
        <a:bodyPr/>
        <a:lstStyle/>
        <a:p>
          <a:endParaRPr lang="en-US"/>
        </a:p>
      </dgm:t>
    </dgm:pt>
    <dgm:pt modelId="{54B75F40-B698-4687-AA21-C01CBED4D706}">
      <dgm:prSet phldrT="[Texto]"/>
      <dgm:spPr/>
      <dgm:t>
        <a:bodyPr/>
        <a:lstStyle/>
        <a:p>
          <a:r>
            <a:rPr lang="en-US" dirty="0" smtClean="0"/>
            <a:t>Territorial ( </a:t>
          </a:r>
          <a:r>
            <a:rPr lang="en-US" dirty="0" err="1" smtClean="0"/>
            <a:t>Deptos</a:t>
          </a:r>
          <a:r>
            <a:rPr lang="en-US" dirty="0" smtClean="0"/>
            <a:t>, Bogotá D.C.)</a:t>
          </a:r>
          <a:endParaRPr lang="en-US" dirty="0"/>
        </a:p>
      </dgm:t>
    </dgm:pt>
    <dgm:pt modelId="{0EA93D7E-F52B-4467-A417-3E6ABA1C2894}" type="parTrans" cxnId="{98BA5578-7EBA-497B-807A-8BB1A0961113}">
      <dgm:prSet/>
      <dgm:spPr/>
      <dgm:t>
        <a:bodyPr/>
        <a:lstStyle/>
        <a:p>
          <a:endParaRPr lang="en-US"/>
        </a:p>
      </dgm:t>
    </dgm:pt>
    <dgm:pt modelId="{68876DB6-D19C-47BA-92ED-2D36BF134D87}" type="sibTrans" cxnId="{98BA5578-7EBA-497B-807A-8BB1A0961113}">
      <dgm:prSet/>
      <dgm:spPr/>
      <dgm:t>
        <a:bodyPr/>
        <a:lstStyle/>
        <a:p>
          <a:endParaRPr lang="en-US"/>
        </a:p>
      </dgm:t>
    </dgm:pt>
    <dgm:pt modelId="{66306D7E-3563-468A-85EF-B6E2B31258F0}">
      <dgm:prSet phldrT="[Texto]"/>
      <dgm:spPr/>
      <dgm:t>
        <a:bodyPr/>
        <a:lstStyle/>
        <a:p>
          <a:r>
            <a:rPr lang="en-US" dirty="0" smtClean="0"/>
            <a:t>Especial ( </a:t>
          </a:r>
          <a:r>
            <a:rPr lang="en-US" dirty="0" err="1" smtClean="0"/>
            <a:t>Grupos</a:t>
          </a:r>
          <a:r>
            <a:rPr lang="en-US" dirty="0" smtClean="0"/>
            <a:t> </a:t>
          </a:r>
          <a:r>
            <a:rPr lang="en-US" dirty="0" err="1" smtClean="0"/>
            <a:t>étnicos</a:t>
          </a:r>
          <a:r>
            <a:rPr lang="en-US" dirty="0" smtClean="0"/>
            <a:t>, </a:t>
          </a:r>
          <a:r>
            <a:rPr lang="en-US" dirty="0" err="1" smtClean="0"/>
            <a:t>Minorias</a:t>
          </a:r>
          <a:r>
            <a:rPr lang="en-US" dirty="0" smtClean="0"/>
            <a:t>.) </a:t>
          </a:r>
          <a:endParaRPr lang="en-US" dirty="0"/>
        </a:p>
      </dgm:t>
    </dgm:pt>
    <dgm:pt modelId="{6AA5A572-0406-4356-8116-D4A0194C6C40}" type="parTrans" cxnId="{92941E24-74FC-430A-8CC2-32D6C24F54F1}">
      <dgm:prSet/>
      <dgm:spPr/>
      <dgm:t>
        <a:bodyPr/>
        <a:lstStyle/>
        <a:p>
          <a:endParaRPr lang="en-US"/>
        </a:p>
      </dgm:t>
    </dgm:pt>
    <dgm:pt modelId="{CF9F0100-FFF7-441E-80DE-520BE33EA7F7}" type="sibTrans" cxnId="{92941E24-74FC-430A-8CC2-32D6C24F54F1}">
      <dgm:prSet/>
      <dgm:spPr/>
      <dgm:t>
        <a:bodyPr/>
        <a:lstStyle/>
        <a:p>
          <a:endParaRPr lang="en-US"/>
        </a:p>
      </dgm:t>
    </dgm:pt>
    <dgm:pt modelId="{CE5D3DAD-6968-4CB1-80A5-33A0D8E5673B}">
      <dgm:prSet phldrT="[Texto]"/>
      <dgm:spPr/>
      <dgm:t>
        <a:bodyPr/>
        <a:lstStyle/>
        <a:p>
          <a:r>
            <a:rPr lang="en-US" dirty="0" err="1" smtClean="0"/>
            <a:t>Internacional</a:t>
          </a:r>
          <a:endParaRPr lang="en-US" dirty="0"/>
        </a:p>
      </dgm:t>
    </dgm:pt>
    <dgm:pt modelId="{AD328D0C-7B46-4BB9-BD86-8B81482816D7}" type="parTrans" cxnId="{41C44612-9FB4-4A48-8C45-3AF0A9F68D8F}">
      <dgm:prSet/>
      <dgm:spPr/>
      <dgm:t>
        <a:bodyPr/>
        <a:lstStyle/>
        <a:p>
          <a:endParaRPr lang="en-US"/>
        </a:p>
      </dgm:t>
    </dgm:pt>
    <dgm:pt modelId="{D37EF4F1-AA96-4DAC-ADFF-4A449174EDED}" type="sibTrans" cxnId="{41C44612-9FB4-4A48-8C45-3AF0A9F68D8F}">
      <dgm:prSet/>
      <dgm:spPr/>
      <dgm:t>
        <a:bodyPr/>
        <a:lstStyle/>
        <a:p>
          <a:endParaRPr lang="en-US"/>
        </a:p>
      </dgm:t>
    </dgm:pt>
    <dgm:pt modelId="{2B6937F0-7BB9-435D-A486-568AA40D5627}" type="pres">
      <dgm:prSet presAssocID="{BC724FCE-D5CC-4F9C-8121-2F040CCB9BCB}" presName="hierChild1" presStyleCnt="0">
        <dgm:presLayoutVars>
          <dgm:orgChart val="1"/>
          <dgm:chPref val="1"/>
          <dgm:dir/>
          <dgm:animOne val="branch"/>
          <dgm:animLvl val="lvl"/>
          <dgm:resizeHandles/>
        </dgm:presLayoutVars>
      </dgm:prSet>
      <dgm:spPr/>
      <dgm:t>
        <a:bodyPr/>
        <a:lstStyle/>
        <a:p>
          <a:endParaRPr lang="es-CO"/>
        </a:p>
      </dgm:t>
    </dgm:pt>
    <dgm:pt modelId="{FA881752-3790-4072-A1F7-9AE786FB6520}" type="pres">
      <dgm:prSet presAssocID="{B8C4B1AB-5F2E-4CE3-8BCF-7B655F086126}" presName="hierRoot1" presStyleCnt="0">
        <dgm:presLayoutVars>
          <dgm:hierBranch val="init"/>
        </dgm:presLayoutVars>
      </dgm:prSet>
      <dgm:spPr/>
    </dgm:pt>
    <dgm:pt modelId="{69E4F680-C5E0-4AF7-ACEB-554A40A03D7E}" type="pres">
      <dgm:prSet presAssocID="{B8C4B1AB-5F2E-4CE3-8BCF-7B655F086126}" presName="rootComposite1" presStyleCnt="0"/>
      <dgm:spPr/>
    </dgm:pt>
    <dgm:pt modelId="{50B23878-315C-437D-85BC-315425E622C4}" type="pres">
      <dgm:prSet presAssocID="{B8C4B1AB-5F2E-4CE3-8BCF-7B655F086126}" presName="rootText1" presStyleLbl="node0" presStyleIdx="0" presStyleCnt="1">
        <dgm:presLayoutVars>
          <dgm:chPref val="3"/>
        </dgm:presLayoutVars>
      </dgm:prSet>
      <dgm:spPr/>
      <dgm:t>
        <a:bodyPr/>
        <a:lstStyle/>
        <a:p>
          <a:endParaRPr lang="es-CO"/>
        </a:p>
      </dgm:t>
    </dgm:pt>
    <dgm:pt modelId="{ACB6452C-690F-4D66-AD08-7DADAF6B6F6A}" type="pres">
      <dgm:prSet presAssocID="{B8C4B1AB-5F2E-4CE3-8BCF-7B655F086126}" presName="rootConnector1" presStyleLbl="node1" presStyleIdx="0" presStyleCnt="0"/>
      <dgm:spPr/>
      <dgm:t>
        <a:bodyPr/>
        <a:lstStyle/>
        <a:p>
          <a:endParaRPr lang="es-CO"/>
        </a:p>
      </dgm:t>
    </dgm:pt>
    <dgm:pt modelId="{A7F68858-C5A1-4F42-B3AD-178E51F7B564}" type="pres">
      <dgm:prSet presAssocID="{B8C4B1AB-5F2E-4CE3-8BCF-7B655F086126}" presName="hierChild2" presStyleCnt="0"/>
      <dgm:spPr/>
    </dgm:pt>
    <dgm:pt modelId="{24F50934-4617-4E8B-B95A-1F11905929ED}" type="pres">
      <dgm:prSet presAssocID="{0EA93D7E-F52B-4467-A417-3E6ABA1C2894}" presName="Name64" presStyleLbl="parChTrans1D2" presStyleIdx="0" presStyleCnt="3"/>
      <dgm:spPr/>
      <dgm:t>
        <a:bodyPr/>
        <a:lstStyle/>
        <a:p>
          <a:endParaRPr lang="es-CO"/>
        </a:p>
      </dgm:t>
    </dgm:pt>
    <dgm:pt modelId="{52272F64-5247-4C45-902A-B7076E002058}" type="pres">
      <dgm:prSet presAssocID="{54B75F40-B698-4687-AA21-C01CBED4D706}" presName="hierRoot2" presStyleCnt="0">
        <dgm:presLayoutVars>
          <dgm:hierBranch val="init"/>
        </dgm:presLayoutVars>
      </dgm:prSet>
      <dgm:spPr/>
    </dgm:pt>
    <dgm:pt modelId="{B67258F0-06A5-4D7B-BA67-23DFD5DDBEB2}" type="pres">
      <dgm:prSet presAssocID="{54B75F40-B698-4687-AA21-C01CBED4D706}" presName="rootComposite" presStyleCnt="0"/>
      <dgm:spPr/>
    </dgm:pt>
    <dgm:pt modelId="{7DF20531-4406-482B-B7A4-37C1E9FB4AB6}" type="pres">
      <dgm:prSet presAssocID="{54B75F40-B698-4687-AA21-C01CBED4D706}" presName="rootText" presStyleLbl="node2" presStyleIdx="0" presStyleCnt="3">
        <dgm:presLayoutVars>
          <dgm:chPref val="3"/>
        </dgm:presLayoutVars>
      </dgm:prSet>
      <dgm:spPr/>
      <dgm:t>
        <a:bodyPr/>
        <a:lstStyle/>
        <a:p>
          <a:endParaRPr lang="en-US"/>
        </a:p>
      </dgm:t>
    </dgm:pt>
    <dgm:pt modelId="{B307D293-1603-4E1F-906A-298B3921D522}" type="pres">
      <dgm:prSet presAssocID="{54B75F40-B698-4687-AA21-C01CBED4D706}" presName="rootConnector" presStyleLbl="node2" presStyleIdx="0" presStyleCnt="3"/>
      <dgm:spPr/>
      <dgm:t>
        <a:bodyPr/>
        <a:lstStyle/>
        <a:p>
          <a:endParaRPr lang="es-CO"/>
        </a:p>
      </dgm:t>
    </dgm:pt>
    <dgm:pt modelId="{0E112177-31D5-4E2E-9422-CC6D5E94CCAF}" type="pres">
      <dgm:prSet presAssocID="{54B75F40-B698-4687-AA21-C01CBED4D706}" presName="hierChild4" presStyleCnt="0"/>
      <dgm:spPr/>
    </dgm:pt>
    <dgm:pt modelId="{6FFDDE72-9D87-4165-86BE-B1C82ECC8647}" type="pres">
      <dgm:prSet presAssocID="{54B75F40-B698-4687-AA21-C01CBED4D706}" presName="hierChild5" presStyleCnt="0"/>
      <dgm:spPr/>
    </dgm:pt>
    <dgm:pt modelId="{22DD6752-48E0-400D-8402-E9AC42373DC6}" type="pres">
      <dgm:prSet presAssocID="{6AA5A572-0406-4356-8116-D4A0194C6C40}" presName="Name64" presStyleLbl="parChTrans1D2" presStyleIdx="1" presStyleCnt="3"/>
      <dgm:spPr/>
      <dgm:t>
        <a:bodyPr/>
        <a:lstStyle/>
        <a:p>
          <a:endParaRPr lang="es-CO"/>
        </a:p>
      </dgm:t>
    </dgm:pt>
    <dgm:pt modelId="{11B36F17-4721-4E3D-8671-03138A123098}" type="pres">
      <dgm:prSet presAssocID="{66306D7E-3563-468A-85EF-B6E2B31258F0}" presName="hierRoot2" presStyleCnt="0">
        <dgm:presLayoutVars>
          <dgm:hierBranch val="init"/>
        </dgm:presLayoutVars>
      </dgm:prSet>
      <dgm:spPr/>
    </dgm:pt>
    <dgm:pt modelId="{A3863124-A891-43B7-B082-714C666D462B}" type="pres">
      <dgm:prSet presAssocID="{66306D7E-3563-468A-85EF-B6E2B31258F0}" presName="rootComposite" presStyleCnt="0"/>
      <dgm:spPr/>
    </dgm:pt>
    <dgm:pt modelId="{39A90946-D132-4A51-844B-8B8554D919E7}" type="pres">
      <dgm:prSet presAssocID="{66306D7E-3563-468A-85EF-B6E2B31258F0}" presName="rootText" presStyleLbl="node2" presStyleIdx="1" presStyleCnt="3">
        <dgm:presLayoutVars>
          <dgm:chPref val="3"/>
        </dgm:presLayoutVars>
      </dgm:prSet>
      <dgm:spPr/>
      <dgm:t>
        <a:bodyPr/>
        <a:lstStyle/>
        <a:p>
          <a:endParaRPr lang="en-US"/>
        </a:p>
      </dgm:t>
    </dgm:pt>
    <dgm:pt modelId="{D02A57D9-C3CD-4091-97E9-241222EBD3D0}" type="pres">
      <dgm:prSet presAssocID="{66306D7E-3563-468A-85EF-B6E2B31258F0}" presName="rootConnector" presStyleLbl="node2" presStyleIdx="1" presStyleCnt="3"/>
      <dgm:spPr/>
      <dgm:t>
        <a:bodyPr/>
        <a:lstStyle/>
        <a:p>
          <a:endParaRPr lang="es-CO"/>
        </a:p>
      </dgm:t>
    </dgm:pt>
    <dgm:pt modelId="{2D75704A-18D4-4B36-8FDB-FF1FEE96492C}" type="pres">
      <dgm:prSet presAssocID="{66306D7E-3563-468A-85EF-B6E2B31258F0}" presName="hierChild4" presStyleCnt="0"/>
      <dgm:spPr/>
    </dgm:pt>
    <dgm:pt modelId="{6BDC9F18-EE7D-4AC3-B777-72753B2E1E3D}" type="pres">
      <dgm:prSet presAssocID="{66306D7E-3563-468A-85EF-B6E2B31258F0}" presName="hierChild5" presStyleCnt="0"/>
      <dgm:spPr/>
    </dgm:pt>
    <dgm:pt modelId="{D40B5236-0987-4E9B-BF57-D946512E1FFB}" type="pres">
      <dgm:prSet presAssocID="{AD328D0C-7B46-4BB9-BD86-8B81482816D7}" presName="Name64" presStyleLbl="parChTrans1D2" presStyleIdx="2" presStyleCnt="3"/>
      <dgm:spPr/>
      <dgm:t>
        <a:bodyPr/>
        <a:lstStyle/>
        <a:p>
          <a:endParaRPr lang="es-CO"/>
        </a:p>
      </dgm:t>
    </dgm:pt>
    <dgm:pt modelId="{22400AE9-99BD-426D-8F6C-68E785335853}" type="pres">
      <dgm:prSet presAssocID="{CE5D3DAD-6968-4CB1-80A5-33A0D8E5673B}" presName="hierRoot2" presStyleCnt="0">
        <dgm:presLayoutVars>
          <dgm:hierBranch val="init"/>
        </dgm:presLayoutVars>
      </dgm:prSet>
      <dgm:spPr/>
    </dgm:pt>
    <dgm:pt modelId="{F7B1E17E-374F-46C4-8639-F531428AD7E0}" type="pres">
      <dgm:prSet presAssocID="{CE5D3DAD-6968-4CB1-80A5-33A0D8E5673B}" presName="rootComposite" presStyleCnt="0"/>
      <dgm:spPr/>
    </dgm:pt>
    <dgm:pt modelId="{179DB4E4-7339-42C1-BB80-FED2D27B8E8A}" type="pres">
      <dgm:prSet presAssocID="{CE5D3DAD-6968-4CB1-80A5-33A0D8E5673B}" presName="rootText" presStyleLbl="node2" presStyleIdx="2" presStyleCnt="3">
        <dgm:presLayoutVars>
          <dgm:chPref val="3"/>
        </dgm:presLayoutVars>
      </dgm:prSet>
      <dgm:spPr/>
      <dgm:t>
        <a:bodyPr/>
        <a:lstStyle/>
        <a:p>
          <a:endParaRPr lang="es-CO"/>
        </a:p>
      </dgm:t>
    </dgm:pt>
    <dgm:pt modelId="{18426105-2740-4021-A06C-2E3EE1A22628}" type="pres">
      <dgm:prSet presAssocID="{CE5D3DAD-6968-4CB1-80A5-33A0D8E5673B}" presName="rootConnector" presStyleLbl="node2" presStyleIdx="2" presStyleCnt="3"/>
      <dgm:spPr/>
      <dgm:t>
        <a:bodyPr/>
        <a:lstStyle/>
        <a:p>
          <a:endParaRPr lang="es-CO"/>
        </a:p>
      </dgm:t>
    </dgm:pt>
    <dgm:pt modelId="{612940CB-D1B9-4DAE-8318-640523B8CB8D}" type="pres">
      <dgm:prSet presAssocID="{CE5D3DAD-6968-4CB1-80A5-33A0D8E5673B}" presName="hierChild4" presStyleCnt="0"/>
      <dgm:spPr/>
    </dgm:pt>
    <dgm:pt modelId="{B7EEB45F-AED8-4D61-A9B8-9342969D0B7D}" type="pres">
      <dgm:prSet presAssocID="{CE5D3DAD-6968-4CB1-80A5-33A0D8E5673B}" presName="hierChild5" presStyleCnt="0"/>
      <dgm:spPr/>
    </dgm:pt>
    <dgm:pt modelId="{B2D09FBD-3D5A-4716-A87B-04C67DC7154E}" type="pres">
      <dgm:prSet presAssocID="{B8C4B1AB-5F2E-4CE3-8BCF-7B655F086126}" presName="hierChild3" presStyleCnt="0"/>
      <dgm:spPr/>
    </dgm:pt>
  </dgm:ptLst>
  <dgm:cxnLst>
    <dgm:cxn modelId="{3B7B2699-E2FC-4E8F-ADEA-72A1B2FAE8EE}" type="presOf" srcId="{B8C4B1AB-5F2E-4CE3-8BCF-7B655F086126}" destId="{50B23878-315C-437D-85BC-315425E622C4}" srcOrd="0" destOrd="0" presId="urn:microsoft.com/office/officeart/2009/3/layout/HorizontalOrganizationChart"/>
    <dgm:cxn modelId="{92941E24-74FC-430A-8CC2-32D6C24F54F1}" srcId="{B8C4B1AB-5F2E-4CE3-8BCF-7B655F086126}" destId="{66306D7E-3563-468A-85EF-B6E2B31258F0}" srcOrd="1" destOrd="0" parTransId="{6AA5A572-0406-4356-8116-D4A0194C6C40}" sibTransId="{CF9F0100-FFF7-441E-80DE-520BE33EA7F7}"/>
    <dgm:cxn modelId="{FC583A7E-72DC-4C77-99FE-56524509C68A}" type="presOf" srcId="{6AA5A572-0406-4356-8116-D4A0194C6C40}" destId="{22DD6752-48E0-400D-8402-E9AC42373DC6}" srcOrd="0" destOrd="0" presId="urn:microsoft.com/office/officeart/2009/3/layout/HorizontalOrganizationChart"/>
    <dgm:cxn modelId="{96F9C841-CA83-45EE-A1C3-0F203143206E}" type="presOf" srcId="{54B75F40-B698-4687-AA21-C01CBED4D706}" destId="{7DF20531-4406-482B-B7A4-37C1E9FB4AB6}" srcOrd="0" destOrd="0" presId="urn:microsoft.com/office/officeart/2009/3/layout/HorizontalOrganizationChart"/>
    <dgm:cxn modelId="{D7A3163D-55E0-4268-B4F9-D214410AC25F}" type="presOf" srcId="{CE5D3DAD-6968-4CB1-80A5-33A0D8E5673B}" destId="{179DB4E4-7339-42C1-BB80-FED2D27B8E8A}" srcOrd="0" destOrd="0" presId="urn:microsoft.com/office/officeart/2009/3/layout/HorizontalOrganizationChart"/>
    <dgm:cxn modelId="{74914261-DA46-4ECC-90EC-43E408FA9832}" type="presOf" srcId="{0EA93D7E-F52B-4467-A417-3E6ABA1C2894}" destId="{24F50934-4617-4E8B-B95A-1F11905929ED}" srcOrd="0" destOrd="0" presId="urn:microsoft.com/office/officeart/2009/3/layout/HorizontalOrganizationChart"/>
    <dgm:cxn modelId="{BDE99676-70E6-45CA-9148-FD9AFA709CFA}" type="presOf" srcId="{BC724FCE-D5CC-4F9C-8121-2F040CCB9BCB}" destId="{2B6937F0-7BB9-435D-A486-568AA40D5627}" srcOrd="0" destOrd="0" presId="urn:microsoft.com/office/officeart/2009/3/layout/HorizontalOrganizationChart"/>
    <dgm:cxn modelId="{5CAD370B-870A-4F48-9FEA-6602CEA2AC5C}" type="presOf" srcId="{B8C4B1AB-5F2E-4CE3-8BCF-7B655F086126}" destId="{ACB6452C-690F-4D66-AD08-7DADAF6B6F6A}" srcOrd="1" destOrd="0" presId="urn:microsoft.com/office/officeart/2009/3/layout/HorizontalOrganizationChart"/>
    <dgm:cxn modelId="{332B5316-6D35-416C-9DB5-B7E9667554DE}" type="presOf" srcId="{CE5D3DAD-6968-4CB1-80A5-33A0D8E5673B}" destId="{18426105-2740-4021-A06C-2E3EE1A22628}" srcOrd="1" destOrd="0" presId="urn:microsoft.com/office/officeart/2009/3/layout/HorizontalOrganizationChart"/>
    <dgm:cxn modelId="{98BA5578-7EBA-497B-807A-8BB1A0961113}" srcId="{B8C4B1AB-5F2E-4CE3-8BCF-7B655F086126}" destId="{54B75F40-B698-4687-AA21-C01CBED4D706}" srcOrd="0" destOrd="0" parTransId="{0EA93D7E-F52B-4467-A417-3E6ABA1C2894}" sibTransId="{68876DB6-D19C-47BA-92ED-2D36BF134D87}"/>
    <dgm:cxn modelId="{0D409D87-C077-446D-AECB-DE626E9C48DA}" type="presOf" srcId="{66306D7E-3563-468A-85EF-B6E2B31258F0}" destId="{D02A57D9-C3CD-4091-97E9-241222EBD3D0}" srcOrd="1" destOrd="0" presId="urn:microsoft.com/office/officeart/2009/3/layout/HorizontalOrganizationChart"/>
    <dgm:cxn modelId="{5F489CA6-676C-4D7E-9A7E-01A50246AFD3}" srcId="{BC724FCE-D5CC-4F9C-8121-2F040CCB9BCB}" destId="{B8C4B1AB-5F2E-4CE3-8BCF-7B655F086126}" srcOrd="0" destOrd="0" parTransId="{E1527008-28D2-440B-ABA8-9BB4BE8FC23F}" sibTransId="{95F2C2B8-71A7-4305-BD07-D83CB9F5C52C}"/>
    <dgm:cxn modelId="{61E59863-9ADF-4D8F-9800-450BC6E0157B}" type="presOf" srcId="{66306D7E-3563-468A-85EF-B6E2B31258F0}" destId="{39A90946-D132-4A51-844B-8B8554D919E7}" srcOrd="0" destOrd="0" presId="urn:microsoft.com/office/officeart/2009/3/layout/HorizontalOrganizationChart"/>
    <dgm:cxn modelId="{D6FC3738-5FDE-4EB0-8D44-AAEEEA4B2D19}" type="presOf" srcId="{54B75F40-B698-4687-AA21-C01CBED4D706}" destId="{B307D293-1603-4E1F-906A-298B3921D522}" srcOrd="1" destOrd="0" presId="urn:microsoft.com/office/officeart/2009/3/layout/HorizontalOrganizationChart"/>
    <dgm:cxn modelId="{41C44612-9FB4-4A48-8C45-3AF0A9F68D8F}" srcId="{B8C4B1AB-5F2E-4CE3-8BCF-7B655F086126}" destId="{CE5D3DAD-6968-4CB1-80A5-33A0D8E5673B}" srcOrd="2" destOrd="0" parTransId="{AD328D0C-7B46-4BB9-BD86-8B81482816D7}" sibTransId="{D37EF4F1-AA96-4DAC-ADFF-4A449174EDED}"/>
    <dgm:cxn modelId="{FE5A7E42-42B4-4B4E-A13C-F37F2AC2CF24}" type="presOf" srcId="{AD328D0C-7B46-4BB9-BD86-8B81482816D7}" destId="{D40B5236-0987-4E9B-BF57-D946512E1FFB}" srcOrd="0" destOrd="0" presId="urn:microsoft.com/office/officeart/2009/3/layout/HorizontalOrganizationChart"/>
    <dgm:cxn modelId="{D23E7462-0A17-4E59-AC27-2FC39AB60D29}" type="presParOf" srcId="{2B6937F0-7BB9-435D-A486-568AA40D5627}" destId="{FA881752-3790-4072-A1F7-9AE786FB6520}" srcOrd="0" destOrd="0" presId="urn:microsoft.com/office/officeart/2009/3/layout/HorizontalOrganizationChart"/>
    <dgm:cxn modelId="{35FFC08A-A33F-48BA-A387-E0932B34680E}" type="presParOf" srcId="{FA881752-3790-4072-A1F7-9AE786FB6520}" destId="{69E4F680-C5E0-4AF7-ACEB-554A40A03D7E}" srcOrd="0" destOrd="0" presId="urn:microsoft.com/office/officeart/2009/3/layout/HorizontalOrganizationChart"/>
    <dgm:cxn modelId="{B0C54F96-9F92-482F-8BD7-15CCB101A027}" type="presParOf" srcId="{69E4F680-C5E0-4AF7-ACEB-554A40A03D7E}" destId="{50B23878-315C-437D-85BC-315425E622C4}" srcOrd="0" destOrd="0" presId="urn:microsoft.com/office/officeart/2009/3/layout/HorizontalOrganizationChart"/>
    <dgm:cxn modelId="{6C92DA7F-8127-422C-8ED5-75F662BA5B52}" type="presParOf" srcId="{69E4F680-C5E0-4AF7-ACEB-554A40A03D7E}" destId="{ACB6452C-690F-4D66-AD08-7DADAF6B6F6A}" srcOrd="1" destOrd="0" presId="urn:microsoft.com/office/officeart/2009/3/layout/HorizontalOrganizationChart"/>
    <dgm:cxn modelId="{17F16A7C-A407-4104-A990-184C537112DE}" type="presParOf" srcId="{FA881752-3790-4072-A1F7-9AE786FB6520}" destId="{A7F68858-C5A1-4F42-B3AD-178E51F7B564}" srcOrd="1" destOrd="0" presId="urn:microsoft.com/office/officeart/2009/3/layout/HorizontalOrganizationChart"/>
    <dgm:cxn modelId="{B697AAF8-144F-43DF-8D6E-B325BFE6AFD5}" type="presParOf" srcId="{A7F68858-C5A1-4F42-B3AD-178E51F7B564}" destId="{24F50934-4617-4E8B-B95A-1F11905929ED}" srcOrd="0" destOrd="0" presId="urn:microsoft.com/office/officeart/2009/3/layout/HorizontalOrganizationChart"/>
    <dgm:cxn modelId="{7EF6062D-10DF-4F3D-9173-83A0FE29E0A0}" type="presParOf" srcId="{A7F68858-C5A1-4F42-B3AD-178E51F7B564}" destId="{52272F64-5247-4C45-902A-B7076E002058}" srcOrd="1" destOrd="0" presId="urn:microsoft.com/office/officeart/2009/3/layout/HorizontalOrganizationChart"/>
    <dgm:cxn modelId="{61D23803-A8C6-429F-B171-5D1A4B489CE3}" type="presParOf" srcId="{52272F64-5247-4C45-902A-B7076E002058}" destId="{B67258F0-06A5-4D7B-BA67-23DFD5DDBEB2}" srcOrd="0" destOrd="0" presId="urn:microsoft.com/office/officeart/2009/3/layout/HorizontalOrganizationChart"/>
    <dgm:cxn modelId="{181AE915-0EFC-41B5-9BCF-F59901238418}" type="presParOf" srcId="{B67258F0-06A5-4D7B-BA67-23DFD5DDBEB2}" destId="{7DF20531-4406-482B-B7A4-37C1E9FB4AB6}" srcOrd="0" destOrd="0" presId="urn:microsoft.com/office/officeart/2009/3/layout/HorizontalOrganizationChart"/>
    <dgm:cxn modelId="{FBCF912A-44BF-4B0E-97A9-4345243DF47F}" type="presParOf" srcId="{B67258F0-06A5-4D7B-BA67-23DFD5DDBEB2}" destId="{B307D293-1603-4E1F-906A-298B3921D522}" srcOrd="1" destOrd="0" presId="urn:microsoft.com/office/officeart/2009/3/layout/HorizontalOrganizationChart"/>
    <dgm:cxn modelId="{C32DE7D2-7EF7-4F45-9B55-3402057B00C0}" type="presParOf" srcId="{52272F64-5247-4C45-902A-B7076E002058}" destId="{0E112177-31D5-4E2E-9422-CC6D5E94CCAF}" srcOrd="1" destOrd="0" presId="urn:microsoft.com/office/officeart/2009/3/layout/HorizontalOrganizationChart"/>
    <dgm:cxn modelId="{E7F6DDC9-2B27-4A65-A63A-62862FF74461}" type="presParOf" srcId="{52272F64-5247-4C45-902A-B7076E002058}" destId="{6FFDDE72-9D87-4165-86BE-B1C82ECC8647}" srcOrd="2" destOrd="0" presId="urn:microsoft.com/office/officeart/2009/3/layout/HorizontalOrganizationChart"/>
    <dgm:cxn modelId="{168B72BC-5F4F-403E-BFFB-B37113D8E55F}" type="presParOf" srcId="{A7F68858-C5A1-4F42-B3AD-178E51F7B564}" destId="{22DD6752-48E0-400D-8402-E9AC42373DC6}" srcOrd="2" destOrd="0" presId="urn:microsoft.com/office/officeart/2009/3/layout/HorizontalOrganizationChart"/>
    <dgm:cxn modelId="{36162AB5-5638-47EB-A428-4C89DC1CFAA0}" type="presParOf" srcId="{A7F68858-C5A1-4F42-B3AD-178E51F7B564}" destId="{11B36F17-4721-4E3D-8671-03138A123098}" srcOrd="3" destOrd="0" presId="urn:microsoft.com/office/officeart/2009/3/layout/HorizontalOrganizationChart"/>
    <dgm:cxn modelId="{FF07BFCA-6630-4DD3-8DBA-1D43EBD0EC13}" type="presParOf" srcId="{11B36F17-4721-4E3D-8671-03138A123098}" destId="{A3863124-A891-43B7-B082-714C666D462B}" srcOrd="0" destOrd="0" presId="urn:microsoft.com/office/officeart/2009/3/layout/HorizontalOrganizationChart"/>
    <dgm:cxn modelId="{2E6C5C87-1D41-4C0D-9E07-E87FE8CCB90A}" type="presParOf" srcId="{A3863124-A891-43B7-B082-714C666D462B}" destId="{39A90946-D132-4A51-844B-8B8554D919E7}" srcOrd="0" destOrd="0" presId="urn:microsoft.com/office/officeart/2009/3/layout/HorizontalOrganizationChart"/>
    <dgm:cxn modelId="{789EA313-B282-4618-A6CB-691310813277}" type="presParOf" srcId="{A3863124-A891-43B7-B082-714C666D462B}" destId="{D02A57D9-C3CD-4091-97E9-241222EBD3D0}" srcOrd="1" destOrd="0" presId="urn:microsoft.com/office/officeart/2009/3/layout/HorizontalOrganizationChart"/>
    <dgm:cxn modelId="{29B6B5BF-2A6D-41D1-B589-CE6E766581ED}" type="presParOf" srcId="{11B36F17-4721-4E3D-8671-03138A123098}" destId="{2D75704A-18D4-4B36-8FDB-FF1FEE96492C}" srcOrd="1" destOrd="0" presId="urn:microsoft.com/office/officeart/2009/3/layout/HorizontalOrganizationChart"/>
    <dgm:cxn modelId="{CA0CCFB5-2452-4F2B-8807-2DCF977819C0}" type="presParOf" srcId="{11B36F17-4721-4E3D-8671-03138A123098}" destId="{6BDC9F18-EE7D-4AC3-B777-72753B2E1E3D}" srcOrd="2" destOrd="0" presId="urn:microsoft.com/office/officeart/2009/3/layout/HorizontalOrganizationChart"/>
    <dgm:cxn modelId="{710DC51B-551A-4DA2-AAB1-5F4B0CEBF180}" type="presParOf" srcId="{A7F68858-C5A1-4F42-B3AD-178E51F7B564}" destId="{D40B5236-0987-4E9B-BF57-D946512E1FFB}" srcOrd="4" destOrd="0" presId="urn:microsoft.com/office/officeart/2009/3/layout/HorizontalOrganizationChart"/>
    <dgm:cxn modelId="{83D5985C-2FEA-4C52-8D9C-B0A9F757E791}" type="presParOf" srcId="{A7F68858-C5A1-4F42-B3AD-178E51F7B564}" destId="{22400AE9-99BD-426D-8F6C-68E785335853}" srcOrd="5" destOrd="0" presId="urn:microsoft.com/office/officeart/2009/3/layout/HorizontalOrganizationChart"/>
    <dgm:cxn modelId="{9B4EBD61-A853-4639-87FD-8BC239C7286A}" type="presParOf" srcId="{22400AE9-99BD-426D-8F6C-68E785335853}" destId="{F7B1E17E-374F-46C4-8639-F531428AD7E0}" srcOrd="0" destOrd="0" presId="urn:microsoft.com/office/officeart/2009/3/layout/HorizontalOrganizationChart"/>
    <dgm:cxn modelId="{69D0DCC7-B74B-44BB-BD51-6F5965C57DAF}" type="presParOf" srcId="{F7B1E17E-374F-46C4-8639-F531428AD7E0}" destId="{179DB4E4-7339-42C1-BB80-FED2D27B8E8A}" srcOrd="0" destOrd="0" presId="urn:microsoft.com/office/officeart/2009/3/layout/HorizontalOrganizationChart"/>
    <dgm:cxn modelId="{AECDEB47-AFB6-4537-BA33-7B4B5E11D7CE}" type="presParOf" srcId="{F7B1E17E-374F-46C4-8639-F531428AD7E0}" destId="{18426105-2740-4021-A06C-2E3EE1A22628}" srcOrd="1" destOrd="0" presId="urn:microsoft.com/office/officeart/2009/3/layout/HorizontalOrganizationChart"/>
    <dgm:cxn modelId="{8933B6CA-DBB0-4216-A544-B9B46E8624FC}" type="presParOf" srcId="{22400AE9-99BD-426D-8F6C-68E785335853}" destId="{612940CB-D1B9-4DAE-8318-640523B8CB8D}" srcOrd="1" destOrd="0" presId="urn:microsoft.com/office/officeart/2009/3/layout/HorizontalOrganizationChart"/>
    <dgm:cxn modelId="{2ED0C6C4-4DB5-436A-9F97-35B8C5314240}" type="presParOf" srcId="{22400AE9-99BD-426D-8F6C-68E785335853}" destId="{B7EEB45F-AED8-4D61-A9B8-9342969D0B7D}" srcOrd="2" destOrd="0" presId="urn:microsoft.com/office/officeart/2009/3/layout/HorizontalOrganizationChart"/>
    <dgm:cxn modelId="{68230257-8F47-498C-A80F-43483942D59C}" type="presParOf" srcId="{FA881752-3790-4072-A1F7-9AE786FB6520}" destId="{B2D09FBD-3D5A-4716-A87B-04C67DC7154E}" srcOrd="2" destOrd="0" presId="urn:microsoft.com/office/officeart/2009/3/layout/HorizontalOrganizationChart"/>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2AF621-1E0A-420E-869E-107283444BC2}"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en-US"/>
        </a:p>
      </dgm:t>
    </dgm:pt>
    <dgm:pt modelId="{B6F875AF-160D-4C05-AC3B-FEBD2F2DF015}">
      <dgm:prSet phldrT="[Texto]"/>
      <dgm:spPr/>
      <dgm:t>
        <a:bodyPr/>
        <a:lstStyle/>
        <a:p>
          <a:r>
            <a:rPr lang="en-US" dirty="0" err="1" smtClean="0"/>
            <a:t>Comisión</a:t>
          </a:r>
          <a:r>
            <a:rPr lang="en-US" dirty="0" smtClean="0"/>
            <a:t> </a:t>
          </a:r>
          <a:r>
            <a:rPr lang="en-US" dirty="0" err="1" smtClean="0"/>
            <a:t>Primera</a:t>
          </a:r>
          <a:r>
            <a:rPr lang="en-US" dirty="0" smtClean="0"/>
            <a:t> </a:t>
          </a:r>
          <a:endParaRPr lang="en-US" dirty="0"/>
        </a:p>
      </dgm:t>
    </dgm:pt>
    <dgm:pt modelId="{B71718B8-A757-4A27-8349-32F10131B2AA}" type="parTrans" cxnId="{3ABB1F73-3FFF-4B1F-AD7D-6DC430B84898}">
      <dgm:prSet/>
      <dgm:spPr/>
      <dgm:t>
        <a:bodyPr/>
        <a:lstStyle/>
        <a:p>
          <a:endParaRPr lang="en-US"/>
        </a:p>
      </dgm:t>
    </dgm:pt>
    <dgm:pt modelId="{4230747A-1166-47E1-890D-D8FAC26A262A}" type="sibTrans" cxnId="{3ABB1F73-3FFF-4B1F-AD7D-6DC430B84898}">
      <dgm:prSet/>
      <dgm:spPr/>
      <dgm:t>
        <a:bodyPr/>
        <a:lstStyle/>
        <a:p>
          <a:endParaRPr lang="en-US"/>
        </a:p>
      </dgm:t>
    </dgm:pt>
    <dgm:pt modelId="{7FF11607-B9F4-4CA4-85F4-D59E06B11013}">
      <dgm:prSet phldrT="[Texto]"/>
      <dgm:spPr/>
      <dgm:t>
        <a:bodyPr/>
        <a:lstStyle/>
        <a:p>
          <a:r>
            <a:rPr lang="en-US" dirty="0" err="1" smtClean="0"/>
            <a:t>Asuntos</a:t>
          </a:r>
          <a:r>
            <a:rPr lang="en-US" dirty="0" smtClean="0"/>
            <a:t> </a:t>
          </a:r>
          <a:r>
            <a:rPr lang="en-US" dirty="0" err="1" smtClean="0"/>
            <a:t>Constitucionales</a:t>
          </a:r>
          <a:r>
            <a:rPr lang="en-US" dirty="0" smtClean="0"/>
            <a:t> </a:t>
          </a:r>
          <a:endParaRPr lang="en-US" dirty="0"/>
        </a:p>
      </dgm:t>
    </dgm:pt>
    <dgm:pt modelId="{9EB91394-A838-499C-ADD7-E377B3A1C095}" type="parTrans" cxnId="{74CCA22B-B829-4A8D-ADC5-E9FA5965861F}">
      <dgm:prSet/>
      <dgm:spPr/>
      <dgm:t>
        <a:bodyPr/>
        <a:lstStyle/>
        <a:p>
          <a:endParaRPr lang="en-US"/>
        </a:p>
      </dgm:t>
    </dgm:pt>
    <dgm:pt modelId="{0C669BF1-8013-4884-8BCC-D11BDF979137}" type="sibTrans" cxnId="{74CCA22B-B829-4A8D-ADC5-E9FA5965861F}">
      <dgm:prSet/>
      <dgm:spPr/>
      <dgm:t>
        <a:bodyPr/>
        <a:lstStyle/>
        <a:p>
          <a:endParaRPr lang="en-US"/>
        </a:p>
      </dgm:t>
    </dgm:pt>
    <dgm:pt modelId="{DE9A67DD-5FD9-4A08-8B75-4B10AD1A9818}">
      <dgm:prSet phldrT="[Texto]"/>
      <dgm:spPr/>
      <dgm:t>
        <a:bodyPr/>
        <a:lstStyle/>
        <a:p>
          <a:r>
            <a:rPr lang="en-US" dirty="0" err="1" smtClean="0"/>
            <a:t>Organización</a:t>
          </a:r>
          <a:r>
            <a:rPr lang="en-US" dirty="0" smtClean="0"/>
            <a:t> Territorial</a:t>
          </a:r>
          <a:endParaRPr lang="en-US" dirty="0"/>
        </a:p>
      </dgm:t>
    </dgm:pt>
    <dgm:pt modelId="{E64E96EC-A514-4B08-9546-C35489B6B5EE}" type="parTrans" cxnId="{957EE729-1315-439B-92F5-D8C4856C1354}">
      <dgm:prSet/>
      <dgm:spPr/>
      <dgm:t>
        <a:bodyPr/>
        <a:lstStyle/>
        <a:p>
          <a:endParaRPr lang="en-US"/>
        </a:p>
      </dgm:t>
    </dgm:pt>
    <dgm:pt modelId="{03103626-7E90-4DFF-B4A9-F733998D4A64}" type="sibTrans" cxnId="{957EE729-1315-439B-92F5-D8C4856C1354}">
      <dgm:prSet/>
      <dgm:spPr/>
      <dgm:t>
        <a:bodyPr/>
        <a:lstStyle/>
        <a:p>
          <a:endParaRPr lang="en-US"/>
        </a:p>
      </dgm:t>
    </dgm:pt>
    <dgm:pt modelId="{C283C938-1FB3-4E6A-8A2B-CF36522B6714}">
      <dgm:prSet phldrT="[Texto]"/>
      <dgm:spPr/>
      <dgm:t>
        <a:bodyPr/>
        <a:lstStyle/>
        <a:p>
          <a:endParaRPr lang="en-US" dirty="0" smtClean="0"/>
        </a:p>
        <a:p>
          <a:r>
            <a:rPr lang="en-US" dirty="0" err="1" smtClean="0"/>
            <a:t>Estructura</a:t>
          </a:r>
          <a:r>
            <a:rPr lang="en-US" dirty="0" smtClean="0"/>
            <a:t> del Estado.</a:t>
          </a:r>
        </a:p>
        <a:p>
          <a:endParaRPr lang="en-US" dirty="0"/>
        </a:p>
      </dgm:t>
    </dgm:pt>
    <dgm:pt modelId="{1B4650E2-1AB3-4E9A-9F4E-BF73AF2C34E1}" type="parTrans" cxnId="{6D5E2D2D-8232-4DDC-A692-3548F85A14BF}">
      <dgm:prSet/>
      <dgm:spPr/>
      <dgm:t>
        <a:bodyPr/>
        <a:lstStyle/>
        <a:p>
          <a:endParaRPr lang="en-US"/>
        </a:p>
      </dgm:t>
    </dgm:pt>
    <dgm:pt modelId="{B6695A3E-AA86-4BB4-B90F-40E8D07A0E34}" type="sibTrans" cxnId="{6D5E2D2D-8232-4DDC-A692-3548F85A14BF}">
      <dgm:prSet/>
      <dgm:spPr/>
      <dgm:t>
        <a:bodyPr/>
        <a:lstStyle/>
        <a:p>
          <a:endParaRPr lang="en-US"/>
        </a:p>
      </dgm:t>
    </dgm:pt>
    <dgm:pt modelId="{6A5B3C9A-0245-4F4E-AD83-AD75026BF6ED}" type="pres">
      <dgm:prSet presAssocID="{7A2AF621-1E0A-420E-869E-107283444BC2}" presName="hierChild1" presStyleCnt="0">
        <dgm:presLayoutVars>
          <dgm:orgChart val="1"/>
          <dgm:chPref val="1"/>
          <dgm:dir/>
          <dgm:animOne val="branch"/>
          <dgm:animLvl val="lvl"/>
          <dgm:resizeHandles/>
        </dgm:presLayoutVars>
      </dgm:prSet>
      <dgm:spPr/>
      <dgm:t>
        <a:bodyPr/>
        <a:lstStyle/>
        <a:p>
          <a:endParaRPr lang="es-CO"/>
        </a:p>
      </dgm:t>
    </dgm:pt>
    <dgm:pt modelId="{296BF549-2146-4003-9F8F-1D7D3081C4B4}" type="pres">
      <dgm:prSet presAssocID="{B6F875AF-160D-4C05-AC3B-FEBD2F2DF015}" presName="hierRoot1" presStyleCnt="0">
        <dgm:presLayoutVars>
          <dgm:hierBranch val="init"/>
        </dgm:presLayoutVars>
      </dgm:prSet>
      <dgm:spPr/>
    </dgm:pt>
    <dgm:pt modelId="{3C82BE70-DB33-4FEC-A60F-420419892E5C}" type="pres">
      <dgm:prSet presAssocID="{B6F875AF-160D-4C05-AC3B-FEBD2F2DF015}" presName="rootComposite1" presStyleCnt="0"/>
      <dgm:spPr/>
    </dgm:pt>
    <dgm:pt modelId="{FD2ABB03-62E3-4320-8941-C4498CDA72A3}" type="pres">
      <dgm:prSet presAssocID="{B6F875AF-160D-4C05-AC3B-FEBD2F2DF015}" presName="rootText1" presStyleLbl="node0" presStyleIdx="0" presStyleCnt="1">
        <dgm:presLayoutVars>
          <dgm:chPref val="3"/>
        </dgm:presLayoutVars>
      </dgm:prSet>
      <dgm:spPr/>
      <dgm:t>
        <a:bodyPr/>
        <a:lstStyle/>
        <a:p>
          <a:endParaRPr lang="en-US"/>
        </a:p>
      </dgm:t>
    </dgm:pt>
    <dgm:pt modelId="{C23720B8-2D8D-446C-91E5-FD71E1D7CED0}" type="pres">
      <dgm:prSet presAssocID="{B6F875AF-160D-4C05-AC3B-FEBD2F2DF015}" presName="rootConnector1" presStyleLbl="node1" presStyleIdx="0" presStyleCnt="0"/>
      <dgm:spPr/>
      <dgm:t>
        <a:bodyPr/>
        <a:lstStyle/>
        <a:p>
          <a:endParaRPr lang="es-CO"/>
        </a:p>
      </dgm:t>
    </dgm:pt>
    <dgm:pt modelId="{CEBF48C4-5968-4112-A125-CF1D13D9DCD0}" type="pres">
      <dgm:prSet presAssocID="{B6F875AF-160D-4C05-AC3B-FEBD2F2DF015}" presName="hierChild2" presStyleCnt="0"/>
      <dgm:spPr/>
    </dgm:pt>
    <dgm:pt modelId="{E8DA08A0-D8FF-4799-A219-DF760D77B99A}" type="pres">
      <dgm:prSet presAssocID="{9EB91394-A838-499C-ADD7-E377B3A1C095}" presName="Name37" presStyleLbl="parChTrans1D2" presStyleIdx="0" presStyleCnt="3"/>
      <dgm:spPr/>
      <dgm:t>
        <a:bodyPr/>
        <a:lstStyle/>
        <a:p>
          <a:endParaRPr lang="es-CO"/>
        </a:p>
      </dgm:t>
    </dgm:pt>
    <dgm:pt modelId="{69419954-5132-4242-B13E-5BDA17F9555A}" type="pres">
      <dgm:prSet presAssocID="{7FF11607-B9F4-4CA4-85F4-D59E06B11013}" presName="hierRoot2" presStyleCnt="0">
        <dgm:presLayoutVars>
          <dgm:hierBranch val="init"/>
        </dgm:presLayoutVars>
      </dgm:prSet>
      <dgm:spPr/>
    </dgm:pt>
    <dgm:pt modelId="{DB4E7A83-104F-4F61-B9CB-EDAEBA52CF1C}" type="pres">
      <dgm:prSet presAssocID="{7FF11607-B9F4-4CA4-85F4-D59E06B11013}" presName="rootComposite" presStyleCnt="0"/>
      <dgm:spPr/>
    </dgm:pt>
    <dgm:pt modelId="{77CAD57B-482C-47D9-B818-29ED6AA0C6C6}" type="pres">
      <dgm:prSet presAssocID="{7FF11607-B9F4-4CA4-85F4-D59E06B11013}" presName="rootText" presStyleLbl="node2" presStyleIdx="0" presStyleCnt="3">
        <dgm:presLayoutVars>
          <dgm:chPref val="3"/>
        </dgm:presLayoutVars>
      </dgm:prSet>
      <dgm:spPr/>
      <dgm:t>
        <a:bodyPr/>
        <a:lstStyle/>
        <a:p>
          <a:endParaRPr lang="es-CO"/>
        </a:p>
      </dgm:t>
    </dgm:pt>
    <dgm:pt modelId="{8EA71212-6644-4545-8699-8D3C6A5A9551}" type="pres">
      <dgm:prSet presAssocID="{7FF11607-B9F4-4CA4-85F4-D59E06B11013}" presName="rootConnector" presStyleLbl="node2" presStyleIdx="0" presStyleCnt="3"/>
      <dgm:spPr/>
      <dgm:t>
        <a:bodyPr/>
        <a:lstStyle/>
        <a:p>
          <a:endParaRPr lang="es-CO"/>
        </a:p>
      </dgm:t>
    </dgm:pt>
    <dgm:pt modelId="{F3EE882C-6BEE-484D-B669-EB2F7D084FB3}" type="pres">
      <dgm:prSet presAssocID="{7FF11607-B9F4-4CA4-85F4-D59E06B11013}" presName="hierChild4" presStyleCnt="0"/>
      <dgm:spPr/>
    </dgm:pt>
    <dgm:pt modelId="{DDF73055-2CBC-4BF9-B0E5-E03E1A2DB1AB}" type="pres">
      <dgm:prSet presAssocID="{7FF11607-B9F4-4CA4-85F4-D59E06B11013}" presName="hierChild5" presStyleCnt="0"/>
      <dgm:spPr/>
    </dgm:pt>
    <dgm:pt modelId="{9CBB5520-C4BB-44AA-A5EB-5F9D73F41482}" type="pres">
      <dgm:prSet presAssocID="{E64E96EC-A514-4B08-9546-C35489B6B5EE}" presName="Name37" presStyleLbl="parChTrans1D2" presStyleIdx="1" presStyleCnt="3"/>
      <dgm:spPr/>
      <dgm:t>
        <a:bodyPr/>
        <a:lstStyle/>
        <a:p>
          <a:endParaRPr lang="es-CO"/>
        </a:p>
      </dgm:t>
    </dgm:pt>
    <dgm:pt modelId="{713C2975-9448-4B6A-9393-0D110424647C}" type="pres">
      <dgm:prSet presAssocID="{DE9A67DD-5FD9-4A08-8B75-4B10AD1A9818}" presName="hierRoot2" presStyleCnt="0">
        <dgm:presLayoutVars>
          <dgm:hierBranch val="init"/>
        </dgm:presLayoutVars>
      </dgm:prSet>
      <dgm:spPr/>
    </dgm:pt>
    <dgm:pt modelId="{6D78453B-FD97-4D03-ACFF-DDFE1797046E}" type="pres">
      <dgm:prSet presAssocID="{DE9A67DD-5FD9-4A08-8B75-4B10AD1A9818}" presName="rootComposite" presStyleCnt="0"/>
      <dgm:spPr/>
    </dgm:pt>
    <dgm:pt modelId="{AA949DEE-D920-4D4A-9CC0-74246FE6E0F2}" type="pres">
      <dgm:prSet presAssocID="{DE9A67DD-5FD9-4A08-8B75-4B10AD1A9818}" presName="rootText" presStyleLbl="node2" presStyleIdx="1" presStyleCnt="3">
        <dgm:presLayoutVars>
          <dgm:chPref val="3"/>
        </dgm:presLayoutVars>
      </dgm:prSet>
      <dgm:spPr/>
      <dgm:t>
        <a:bodyPr/>
        <a:lstStyle/>
        <a:p>
          <a:endParaRPr lang="en-US"/>
        </a:p>
      </dgm:t>
    </dgm:pt>
    <dgm:pt modelId="{9D593F4C-F93F-4E36-8EDB-6A32640AEE66}" type="pres">
      <dgm:prSet presAssocID="{DE9A67DD-5FD9-4A08-8B75-4B10AD1A9818}" presName="rootConnector" presStyleLbl="node2" presStyleIdx="1" presStyleCnt="3"/>
      <dgm:spPr/>
      <dgm:t>
        <a:bodyPr/>
        <a:lstStyle/>
        <a:p>
          <a:endParaRPr lang="es-CO"/>
        </a:p>
      </dgm:t>
    </dgm:pt>
    <dgm:pt modelId="{ADD1CCFC-58BA-4AEA-B17D-734DC5A05367}" type="pres">
      <dgm:prSet presAssocID="{DE9A67DD-5FD9-4A08-8B75-4B10AD1A9818}" presName="hierChild4" presStyleCnt="0"/>
      <dgm:spPr/>
    </dgm:pt>
    <dgm:pt modelId="{0BB2E67D-3B9F-4F14-A2ED-1B8A52B25FE6}" type="pres">
      <dgm:prSet presAssocID="{DE9A67DD-5FD9-4A08-8B75-4B10AD1A9818}" presName="hierChild5" presStyleCnt="0"/>
      <dgm:spPr/>
    </dgm:pt>
    <dgm:pt modelId="{9DDCE94E-C1D2-4EDE-9218-62BCEA66BFFD}" type="pres">
      <dgm:prSet presAssocID="{1B4650E2-1AB3-4E9A-9F4E-BF73AF2C34E1}" presName="Name37" presStyleLbl="parChTrans1D2" presStyleIdx="2" presStyleCnt="3"/>
      <dgm:spPr/>
      <dgm:t>
        <a:bodyPr/>
        <a:lstStyle/>
        <a:p>
          <a:endParaRPr lang="es-CO"/>
        </a:p>
      </dgm:t>
    </dgm:pt>
    <dgm:pt modelId="{F1F27071-98D6-43B6-BF24-404C7FDACF12}" type="pres">
      <dgm:prSet presAssocID="{C283C938-1FB3-4E6A-8A2B-CF36522B6714}" presName="hierRoot2" presStyleCnt="0">
        <dgm:presLayoutVars>
          <dgm:hierBranch val="init"/>
        </dgm:presLayoutVars>
      </dgm:prSet>
      <dgm:spPr/>
    </dgm:pt>
    <dgm:pt modelId="{670EBD61-A0A8-430E-83F7-4573DF8CA77C}" type="pres">
      <dgm:prSet presAssocID="{C283C938-1FB3-4E6A-8A2B-CF36522B6714}" presName="rootComposite" presStyleCnt="0"/>
      <dgm:spPr/>
    </dgm:pt>
    <dgm:pt modelId="{C2C884D6-F2C7-4ED2-BC86-0B76C703B02A}" type="pres">
      <dgm:prSet presAssocID="{C283C938-1FB3-4E6A-8A2B-CF36522B6714}" presName="rootText" presStyleLbl="node2" presStyleIdx="2" presStyleCnt="3">
        <dgm:presLayoutVars>
          <dgm:chPref val="3"/>
        </dgm:presLayoutVars>
      </dgm:prSet>
      <dgm:spPr/>
      <dgm:t>
        <a:bodyPr/>
        <a:lstStyle/>
        <a:p>
          <a:endParaRPr lang="es-CO"/>
        </a:p>
      </dgm:t>
    </dgm:pt>
    <dgm:pt modelId="{4B5E656E-E059-4B23-BA46-C6D703F70A61}" type="pres">
      <dgm:prSet presAssocID="{C283C938-1FB3-4E6A-8A2B-CF36522B6714}" presName="rootConnector" presStyleLbl="node2" presStyleIdx="2" presStyleCnt="3"/>
      <dgm:spPr/>
      <dgm:t>
        <a:bodyPr/>
        <a:lstStyle/>
        <a:p>
          <a:endParaRPr lang="es-CO"/>
        </a:p>
      </dgm:t>
    </dgm:pt>
    <dgm:pt modelId="{DE716D9F-F181-424C-991D-5AE65F05CB3C}" type="pres">
      <dgm:prSet presAssocID="{C283C938-1FB3-4E6A-8A2B-CF36522B6714}" presName="hierChild4" presStyleCnt="0"/>
      <dgm:spPr/>
    </dgm:pt>
    <dgm:pt modelId="{8116C95D-47EA-497E-B31D-5B9CABBCD2C6}" type="pres">
      <dgm:prSet presAssocID="{C283C938-1FB3-4E6A-8A2B-CF36522B6714}" presName="hierChild5" presStyleCnt="0"/>
      <dgm:spPr/>
    </dgm:pt>
    <dgm:pt modelId="{E376763B-0D74-45AE-A5D8-47C4DD7BB286}" type="pres">
      <dgm:prSet presAssocID="{B6F875AF-160D-4C05-AC3B-FEBD2F2DF015}" presName="hierChild3" presStyleCnt="0"/>
      <dgm:spPr/>
    </dgm:pt>
  </dgm:ptLst>
  <dgm:cxnLst>
    <dgm:cxn modelId="{5B7F0F7E-BCF9-42A7-A233-483D75AAD994}" type="presOf" srcId="{B6F875AF-160D-4C05-AC3B-FEBD2F2DF015}" destId="{C23720B8-2D8D-446C-91E5-FD71E1D7CED0}" srcOrd="1" destOrd="0" presId="urn:microsoft.com/office/officeart/2005/8/layout/orgChart1"/>
    <dgm:cxn modelId="{63C86314-A359-48CF-B569-A9F934E5F6B7}" type="presOf" srcId="{7A2AF621-1E0A-420E-869E-107283444BC2}" destId="{6A5B3C9A-0245-4F4E-AD83-AD75026BF6ED}" srcOrd="0" destOrd="0" presId="urn:microsoft.com/office/officeart/2005/8/layout/orgChart1"/>
    <dgm:cxn modelId="{3ABB1F73-3FFF-4B1F-AD7D-6DC430B84898}" srcId="{7A2AF621-1E0A-420E-869E-107283444BC2}" destId="{B6F875AF-160D-4C05-AC3B-FEBD2F2DF015}" srcOrd="0" destOrd="0" parTransId="{B71718B8-A757-4A27-8349-32F10131B2AA}" sibTransId="{4230747A-1166-47E1-890D-D8FAC26A262A}"/>
    <dgm:cxn modelId="{74CCA22B-B829-4A8D-ADC5-E9FA5965861F}" srcId="{B6F875AF-160D-4C05-AC3B-FEBD2F2DF015}" destId="{7FF11607-B9F4-4CA4-85F4-D59E06B11013}" srcOrd="0" destOrd="0" parTransId="{9EB91394-A838-499C-ADD7-E377B3A1C095}" sibTransId="{0C669BF1-8013-4884-8BCC-D11BDF979137}"/>
    <dgm:cxn modelId="{F42E4796-EF21-4FE3-B85C-E499696E1156}" type="presOf" srcId="{B6F875AF-160D-4C05-AC3B-FEBD2F2DF015}" destId="{FD2ABB03-62E3-4320-8941-C4498CDA72A3}" srcOrd="0" destOrd="0" presId="urn:microsoft.com/office/officeart/2005/8/layout/orgChart1"/>
    <dgm:cxn modelId="{291FA3D1-8F94-4850-9518-1214D43C9557}" type="presOf" srcId="{7FF11607-B9F4-4CA4-85F4-D59E06B11013}" destId="{8EA71212-6644-4545-8699-8D3C6A5A9551}" srcOrd="1" destOrd="0" presId="urn:microsoft.com/office/officeart/2005/8/layout/orgChart1"/>
    <dgm:cxn modelId="{8ABA00A4-8799-46FA-BB70-C9D7F2BAFA0C}" type="presOf" srcId="{DE9A67DD-5FD9-4A08-8B75-4B10AD1A9818}" destId="{AA949DEE-D920-4D4A-9CC0-74246FE6E0F2}" srcOrd="0" destOrd="0" presId="urn:microsoft.com/office/officeart/2005/8/layout/orgChart1"/>
    <dgm:cxn modelId="{9224AB84-D65D-4B39-BBF6-FF045A7B5913}" type="presOf" srcId="{1B4650E2-1AB3-4E9A-9F4E-BF73AF2C34E1}" destId="{9DDCE94E-C1D2-4EDE-9218-62BCEA66BFFD}" srcOrd="0" destOrd="0" presId="urn:microsoft.com/office/officeart/2005/8/layout/orgChart1"/>
    <dgm:cxn modelId="{8F905887-D111-416D-A5A9-FAC37405FA6D}" type="presOf" srcId="{7FF11607-B9F4-4CA4-85F4-D59E06B11013}" destId="{77CAD57B-482C-47D9-B818-29ED6AA0C6C6}" srcOrd="0" destOrd="0" presId="urn:microsoft.com/office/officeart/2005/8/layout/orgChart1"/>
    <dgm:cxn modelId="{957EE729-1315-439B-92F5-D8C4856C1354}" srcId="{B6F875AF-160D-4C05-AC3B-FEBD2F2DF015}" destId="{DE9A67DD-5FD9-4A08-8B75-4B10AD1A9818}" srcOrd="1" destOrd="0" parTransId="{E64E96EC-A514-4B08-9546-C35489B6B5EE}" sibTransId="{03103626-7E90-4DFF-B4A9-F733998D4A64}"/>
    <dgm:cxn modelId="{C56BCE70-BE9E-4B60-A4A6-5AADC44EA495}" type="presOf" srcId="{E64E96EC-A514-4B08-9546-C35489B6B5EE}" destId="{9CBB5520-C4BB-44AA-A5EB-5F9D73F41482}" srcOrd="0" destOrd="0" presId="urn:microsoft.com/office/officeart/2005/8/layout/orgChart1"/>
    <dgm:cxn modelId="{5CA5DF2E-EDF9-4546-96AE-5DFAAFC776A9}" type="presOf" srcId="{C283C938-1FB3-4E6A-8A2B-CF36522B6714}" destId="{C2C884D6-F2C7-4ED2-BC86-0B76C703B02A}" srcOrd="0" destOrd="0" presId="urn:microsoft.com/office/officeart/2005/8/layout/orgChart1"/>
    <dgm:cxn modelId="{6D5E2D2D-8232-4DDC-A692-3548F85A14BF}" srcId="{B6F875AF-160D-4C05-AC3B-FEBD2F2DF015}" destId="{C283C938-1FB3-4E6A-8A2B-CF36522B6714}" srcOrd="2" destOrd="0" parTransId="{1B4650E2-1AB3-4E9A-9F4E-BF73AF2C34E1}" sibTransId="{B6695A3E-AA86-4BB4-B90F-40E8D07A0E34}"/>
    <dgm:cxn modelId="{333710CB-94CA-4346-A65C-6619855EC148}" type="presOf" srcId="{C283C938-1FB3-4E6A-8A2B-CF36522B6714}" destId="{4B5E656E-E059-4B23-BA46-C6D703F70A61}" srcOrd="1" destOrd="0" presId="urn:microsoft.com/office/officeart/2005/8/layout/orgChart1"/>
    <dgm:cxn modelId="{9DB40C46-2C46-4BB9-88CF-72C74F4F3252}" type="presOf" srcId="{DE9A67DD-5FD9-4A08-8B75-4B10AD1A9818}" destId="{9D593F4C-F93F-4E36-8EDB-6A32640AEE66}" srcOrd="1" destOrd="0" presId="urn:microsoft.com/office/officeart/2005/8/layout/orgChart1"/>
    <dgm:cxn modelId="{29A085AF-5F1A-450F-B370-F4C12A6B5D76}" type="presOf" srcId="{9EB91394-A838-499C-ADD7-E377B3A1C095}" destId="{E8DA08A0-D8FF-4799-A219-DF760D77B99A}" srcOrd="0" destOrd="0" presId="urn:microsoft.com/office/officeart/2005/8/layout/orgChart1"/>
    <dgm:cxn modelId="{781EA4BB-A045-4A8A-BE91-468F61385986}" type="presParOf" srcId="{6A5B3C9A-0245-4F4E-AD83-AD75026BF6ED}" destId="{296BF549-2146-4003-9F8F-1D7D3081C4B4}" srcOrd="0" destOrd="0" presId="urn:microsoft.com/office/officeart/2005/8/layout/orgChart1"/>
    <dgm:cxn modelId="{AFE3DF45-431E-40E7-8002-16703B1ECBCD}" type="presParOf" srcId="{296BF549-2146-4003-9F8F-1D7D3081C4B4}" destId="{3C82BE70-DB33-4FEC-A60F-420419892E5C}" srcOrd="0" destOrd="0" presId="urn:microsoft.com/office/officeart/2005/8/layout/orgChart1"/>
    <dgm:cxn modelId="{9CC3EABC-39AF-41D6-958D-336EE6D8B7C4}" type="presParOf" srcId="{3C82BE70-DB33-4FEC-A60F-420419892E5C}" destId="{FD2ABB03-62E3-4320-8941-C4498CDA72A3}" srcOrd="0" destOrd="0" presId="urn:microsoft.com/office/officeart/2005/8/layout/orgChart1"/>
    <dgm:cxn modelId="{0D6ABB25-6FE1-4979-AA46-520FA475B3FF}" type="presParOf" srcId="{3C82BE70-DB33-4FEC-A60F-420419892E5C}" destId="{C23720B8-2D8D-446C-91E5-FD71E1D7CED0}" srcOrd="1" destOrd="0" presId="urn:microsoft.com/office/officeart/2005/8/layout/orgChart1"/>
    <dgm:cxn modelId="{7D14B142-F06E-41C6-9CC1-6646A4EB64CA}" type="presParOf" srcId="{296BF549-2146-4003-9F8F-1D7D3081C4B4}" destId="{CEBF48C4-5968-4112-A125-CF1D13D9DCD0}" srcOrd="1" destOrd="0" presId="urn:microsoft.com/office/officeart/2005/8/layout/orgChart1"/>
    <dgm:cxn modelId="{61114C03-0F52-4C4A-80E6-1D29BF23A36C}" type="presParOf" srcId="{CEBF48C4-5968-4112-A125-CF1D13D9DCD0}" destId="{E8DA08A0-D8FF-4799-A219-DF760D77B99A}" srcOrd="0" destOrd="0" presId="urn:microsoft.com/office/officeart/2005/8/layout/orgChart1"/>
    <dgm:cxn modelId="{B2707F71-7528-40F2-B059-297AEA75947F}" type="presParOf" srcId="{CEBF48C4-5968-4112-A125-CF1D13D9DCD0}" destId="{69419954-5132-4242-B13E-5BDA17F9555A}" srcOrd="1" destOrd="0" presId="urn:microsoft.com/office/officeart/2005/8/layout/orgChart1"/>
    <dgm:cxn modelId="{E14669E6-BEC6-49BA-9903-D3E65915D0D4}" type="presParOf" srcId="{69419954-5132-4242-B13E-5BDA17F9555A}" destId="{DB4E7A83-104F-4F61-B9CB-EDAEBA52CF1C}" srcOrd="0" destOrd="0" presId="urn:microsoft.com/office/officeart/2005/8/layout/orgChart1"/>
    <dgm:cxn modelId="{74BB549E-FDFB-4456-A312-E84DF2F10566}" type="presParOf" srcId="{DB4E7A83-104F-4F61-B9CB-EDAEBA52CF1C}" destId="{77CAD57B-482C-47D9-B818-29ED6AA0C6C6}" srcOrd="0" destOrd="0" presId="urn:microsoft.com/office/officeart/2005/8/layout/orgChart1"/>
    <dgm:cxn modelId="{F56EC744-C8D3-47C2-99D5-B7473812DDAE}" type="presParOf" srcId="{DB4E7A83-104F-4F61-B9CB-EDAEBA52CF1C}" destId="{8EA71212-6644-4545-8699-8D3C6A5A9551}" srcOrd="1" destOrd="0" presId="urn:microsoft.com/office/officeart/2005/8/layout/orgChart1"/>
    <dgm:cxn modelId="{12E237E8-B435-40BE-BF35-C8075262141E}" type="presParOf" srcId="{69419954-5132-4242-B13E-5BDA17F9555A}" destId="{F3EE882C-6BEE-484D-B669-EB2F7D084FB3}" srcOrd="1" destOrd="0" presId="urn:microsoft.com/office/officeart/2005/8/layout/orgChart1"/>
    <dgm:cxn modelId="{399940C4-0D87-4B78-B450-FBCB0F6F5DBF}" type="presParOf" srcId="{69419954-5132-4242-B13E-5BDA17F9555A}" destId="{DDF73055-2CBC-4BF9-B0E5-E03E1A2DB1AB}" srcOrd="2" destOrd="0" presId="urn:microsoft.com/office/officeart/2005/8/layout/orgChart1"/>
    <dgm:cxn modelId="{3F687728-476D-4464-9855-60A33792D1DF}" type="presParOf" srcId="{CEBF48C4-5968-4112-A125-CF1D13D9DCD0}" destId="{9CBB5520-C4BB-44AA-A5EB-5F9D73F41482}" srcOrd="2" destOrd="0" presId="urn:microsoft.com/office/officeart/2005/8/layout/orgChart1"/>
    <dgm:cxn modelId="{005C5A51-F1A3-45EA-9958-D15725F53AA3}" type="presParOf" srcId="{CEBF48C4-5968-4112-A125-CF1D13D9DCD0}" destId="{713C2975-9448-4B6A-9393-0D110424647C}" srcOrd="3" destOrd="0" presId="urn:microsoft.com/office/officeart/2005/8/layout/orgChart1"/>
    <dgm:cxn modelId="{A9D5302F-2F1F-4DC7-86B3-E38CD7C28805}" type="presParOf" srcId="{713C2975-9448-4B6A-9393-0D110424647C}" destId="{6D78453B-FD97-4D03-ACFF-DDFE1797046E}" srcOrd="0" destOrd="0" presId="urn:microsoft.com/office/officeart/2005/8/layout/orgChart1"/>
    <dgm:cxn modelId="{2C53FF08-37DA-47E6-81AA-6C8B5D3C9603}" type="presParOf" srcId="{6D78453B-FD97-4D03-ACFF-DDFE1797046E}" destId="{AA949DEE-D920-4D4A-9CC0-74246FE6E0F2}" srcOrd="0" destOrd="0" presId="urn:microsoft.com/office/officeart/2005/8/layout/orgChart1"/>
    <dgm:cxn modelId="{BDB38B4D-8E68-4A67-A235-EA337A7DB7F3}" type="presParOf" srcId="{6D78453B-FD97-4D03-ACFF-DDFE1797046E}" destId="{9D593F4C-F93F-4E36-8EDB-6A32640AEE66}" srcOrd="1" destOrd="0" presId="urn:microsoft.com/office/officeart/2005/8/layout/orgChart1"/>
    <dgm:cxn modelId="{E0E4B5A1-52E0-4A95-93F0-500547579D30}" type="presParOf" srcId="{713C2975-9448-4B6A-9393-0D110424647C}" destId="{ADD1CCFC-58BA-4AEA-B17D-734DC5A05367}" srcOrd="1" destOrd="0" presId="urn:microsoft.com/office/officeart/2005/8/layout/orgChart1"/>
    <dgm:cxn modelId="{71F43BC5-B98B-4B8F-9734-226D99B042A9}" type="presParOf" srcId="{713C2975-9448-4B6A-9393-0D110424647C}" destId="{0BB2E67D-3B9F-4F14-A2ED-1B8A52B25FE6}" srcOrd="2" destOrd="0" presId="urn:microsoft.com/office/officeart/2005/8/layout/orgChart1"/>
    <dgm:cxn modelId="{CBFE3F69-11CE-4C17-BD26-7AF70027BD69}" type="presParOf" srcId="{CEBF48C4-5968-4112-A125-CF1D13D9DCD0}" destId="{9DDCE94E-C1D2-4EDE-9218-62BCEA66BFFD}" srcOrd="4" destOrd="0" presId="urn:microsoft.com/office/officeart/2005/8/layout/orgChart1"/>
    <dgm:cxn modelId="{E1189FD7-5DBB-4F2C-8F8B-2D79516B2874}" type="presParOf" srcId="{CEBF48C4-5968-4112-A125-CF1D13D9DCD0}" destId="{F1F27071-98D6-43B6-BF24-404C7FDACF12}" srcOrd="5" destOrd="0" presId="urn:microsoft.com/office/officeart/2005/8/layout/orgChart1"/>
    <dgm:cxn modelId="{9303E580-83F7-46E8-A22A-CBF149A9D06E}" type="presParOf" srcId="{F1F27071-98D6-43B6-BF24-404C7FDACF12}" destId="{670EBD61-A0A8-430E-83F7-4573DF8CA77C}" srcOrd="0" destOrd="0" presId="urn:microsoft.com/office/officeart/2005/8/layout/orgChart1"/>
    <dgm:cxn modelId="{2ACE2638-587C-4CB3-B891-E327C2F9C5EB}" type="presParOf" srcId="{670EBD61-A0A8-430E-83F7-4573DF8CA77C}" destId="{C2C884D6-F2C7-4ED2-BC86-0B76C703B02A}" srcOrd="0" destOrd="0" presId="urn:microsoft.com/office/officeart/2005/8/layout/orgChart1"/>
    <dgm:cxn modelId="{0FD06C7D-E441-443B-81EE-946FDA4CEDF2}" type="presParOf" srcId="{670EBD61-A0A8-430E-83F7-4573DF8CA77C}" destId="{4B5E656E-E059-4B23-BA46-C6D703F70A61}" srcOrd="1" destOrd="0" presId="urn:microsoft.com/office/officeart/2005/8/layout/orgChart1"/>
    <dgm:cxn modelId="{9E556F15-DD08-4439-BBC7-019450D2D737}" type="presParOf" srcId="{F1F27071-98D6-43B6-BF24-404C7FDACF12}" destId="{DE716D9F-F181-424C-991D-5AE65F05CB3C}" srcOrd="1" destOrd="0" presId="urn:microsoft.com/office/officeart/2005/8/layout/orgChart1"/>
    <dgm:cxn modelId="{70DB276F-949C-4EAD-841A-A42BF8C82D2C}" type="presParOf" srcId="{F1F27071-98D6-43B6-BF24-404C7FDACF12}" destId="{8116C95D-47EA-497E-B31D-5B9CABBCD2C6}" srcOrd="2" destOrd="0" presId="urn:microsoft.com/office/officeart/2005/8/layout/orgChart1"/>
    <dgm:cxn modelId="{63DB6703-173B-4544-B725-E9819E58ECE6}" type="presParOf" srcId="{296BF549-2146-4003-9F8F-1D7D3081C4B4}" destId="{E376763B-0D74-45AE-A5D8-47C4DD7BB286}" srcOrd="2" destOrd="0" presId="urn:microsoft.com/office/officeart/2005/8/layout/orgChar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A2AF621-1E0A-420E-869E-107283444BC2}"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en-US"/>
        </a:p>
      </dgm:t>
    </dgm:pt>
    <dgm:pt modelId="{B6F875AF-160D-4C05-AC3B-FEBD2F2DF015}">
      <dgm:prSet phldrT="[Texto]"/>
      <dgm:spPr/>
      <dgm:t>
        <a:bodyPr/>
        <a:lstStyle/>
        <a:p>
          <a:r>
            <a:rPr lang="en-US" dirty="0" err="1" smtClean="0"/>
            <a:t>Comisión</a:t>
          </a:r>
          <a:r>
            <a:rPr lang="en-US" dirty="0" smtClean="0"/>
            <a:t> </a:t>
          </a:r>
          <a:r>
            <a:rPr lang="en-US" dirty="0" err="1" smtClean="0"/>
            <a:t>Segunda</a:t>
          </a:r>
          <a:r>
            <a:rPr lang="en-US" dirty="0" smtClean="0"/>
            <a:t> </a:t>
          </a:r>
          <a:endParaRPr lang="en-US" dirty="0"/>
        </a:p>
      </dgm:t>
    </dgm:pt>
    <dgm:pt modelId="{B71718B8-A757-4A27-8349-32F10131B2AA}" type="parTrans" cxnId="{3ABB1F73-3FFF-4B1F-AD7D-6DC430B84898}">
      <dgm:prSet/>
      <dgm:spPr/>
      <dgm:t>
        <a:bodyPr/>
        <a:lstStyle/>
        <a:p>
          <a:endParaRPr lang="en-US"/>
        </a:p>
      </dgm:t>
    </dgm:pt>
    <dgm:pt modelId="{4230747A-1166-47E1-890D-D8FAC26A262A}" type="sibTrans" cxnId="{3ABB1F73-3FFF-4B1F-AD7D-6DC430B84898}">
      <dgm:prSet/>
      <dgm:spPr/>
      <dgm:t>
        <a:bodyPr/>
        <a:lstStyle/>
        <a:p>
          <a:endParaRPr lang="en-US"/>
        </a:p>
      </dgm:t>
    </dgm:pt>
    <dgm:pt modelId="{7FF11607-B9F4-4CA4-85F4-D59E06B11013}">
      <dgm:prSet phldrT="[Texto]"/>
      <dgm:spPr/>
      <dgm:t>
        <a:bodyPr/>
        <a:lstStyle/>
        <a:p>
          <a:r>
            <a:rPr lang="en-US" dirty="0" err="1" smtClean="0"/>
            <a:t>Política</a:t>
          </a:r>
          <a:r>
            <a:rPr lang="en-US" dirty="0" smtClean="0"/>
            <a:t> </a:t>
          </a:r>
          <a:r>
            <a:rPr lang="en-US" dirty="0" err="1" smtClean="0"/>
            <a:t>Internacional</a:t>
          </a:r>
          <a:endParaRPr lang="en-US" dirty="0"/>
        </a:p>
      </dgm:t>
    </dgm:pt>
    <dgm:pt modelId="{9EB91394-A838-499C-ADD7-E377B3A1C095}" type="parTrans" cxnId="{74CCA22B-B829-4A8D-ADC5-E9FA5965861F}">
      <dgm:prSet/>
      <dgm:spPr/>
      <dgm:t>
        <a:bodyPr/>
        <a:lstStyle/>
        <a:p>
          <a:endParaRPr lang="en-US"/>
        </a:p>
      </dgm:t>
    </dgm:pt>
    <dgm:pt modelId="{0C669BF1-8013-4884-8BCC-D11BDF979137}" type="sibTrans" cxnId="{74CCA22B-B829-4A8D-ADC5-E9FA5965861F}">
      <dgm:prSet/>
      <dgm:spPr/>
      <dgm:t>
        <a:bodyPr/>
        <a:lstStyle/>
        <a:p>
          <a:endParaRPr lang="en-US"/>
        </a:p>
      </dgm:t>
    </dgm:pt>
    <dgm:pt modelId="{DE9A67DD-5FD9-4A08-8B75-4B10AD1A9818}">
      <dgm:prSet phldrT="[Texto]"/>
      <dgm:spPr/>
      <dgm:t>
        <a:bodyPr/>
        <a:lstStyle/>
        <a:p>
          <a:r>
            <a:rPr lang="en-US" dirty="0" err="1" smtClean="0"/>
            <a:t>Adopción</a:t>
          </a:r>
          <a:r>
            <a:rPr lang="en-US" dirty="0" smtClean="0"/>
            <a:t> de </a:t>
          </a:r>
          <a:r>
            <a:rPr lang="en-US" dirty="0" err="1" smtClean="0"/>
            <a:t>Tratados</a:t>
          </a:r>
          <a:r>
            <a:rPr lang="en-US" dirty="0" smtClean="0"/>
            <a:t>.</a:t>
          </a:r>
          <a:endParaRPr lang="en-US" dirty="0"/>
        </a:p>
      </dgm:t>
    </dgm:pt>
    <dgm:pt modelId="{E64E96EC-A514-4B08-9546-C35489B6B5EE}" type="parTrans" cxnId="{957EE729-1315-439B-92F5-D8C4856C1354}">
      <dgm:prSet/>
      <dgm:spPr/>
      <dgm:t>
        <a:bodyPr/>
        <a:lstStyle/>
        <a:p>
          <a:endParaRPr lang="en-US"/>
        </a:p>
      </dgm:t>
    </dgm:pt>
    <dgm:pt modelId="{03103626-7E90-4DFF-B4A9-F733998D4A64}" type="sibTrans" cxnId="{957EE729-1315-439B-92F5-D8C4856C1354}">
      <dgm:prSet/>
      <dgm:spPr/>
      <dgm:t>
        <a:bodyPr/>
        <a:lstStyle/>
        <a:p>
          <a:endParaRPr lang="en-US"/>
        </a:p>
      </dgm:t>
    </dgm:pt>
    <dgm:pt modelId="{C283C938-1FB3-4E6A-8A2B-CF36522B6714}">
      <dgm:prSet phldrT="[Texto]"/>
      <dgm:spPr/>
      <dgm:t>
        <a:bodyPr/>
        <a:lstStyle/>
        <a:p>
          <a:endParaRPr lang="en-US" dirty="0" smtClean="0"/>
        </a:p>
        <a:p>
          <a:r>
            <a:rPr lang="en-US" dirty="0" err="1" smtClean="0"/>
            <a:t>Defensa</a:t>
          </a:r>
          <a:r>
            <a:rPr lang="en-US" dirty="0" smtClean="0"/>
            <a:t> Nacional </a:t>
          </a:r>
        </a:p>
        <a:p>
          <a:endParaRPr lang="en-US" dirty="0"/>
        </a:p>
      </dgm:t>
    </dgm:pt>
    <dgm:pt modelId="{1B4650E2-1AB3-4E9A-9F4E-BF73AF2C34E1}" type="parTrans" cxnId="{6D5E2D2D-8232-4DDC-A692-3548F85A14BF}">
      <dgm:prSet/>
      <dgm:spPr/>
      <dgm:t>
        <a:bodyPr/>
        <a:lstStyle/>
        <a:p>
          <a:endParaRPr lang="en-US"/>
        </a:p>
      </dgm:t>
    </dgm:pt>
    <dgm:pt modelId="{B6695A3E-AA86-4BB4-B90F-40E8D07A0E34}" type="sibTrans" cxnId="{6D5E2D2D-8232-4DDC-A692-3548F85A14BF}">
      <dgm:prSet/>
      <dgm:spPr/>
      <dgm:t>
        <a:bodyPr/>
        <a:lstStyle/>
        <a:p>
          <a:endParaRPr lang="en-US"/>
        </a:p>
      </dgm:t>
    </dgm:pt>
    <dgm:pt modelId="{6A5B3C9A-0245-4F4E-AD83-AD75026BF6ED}" type="pres">
      <dgm:prSet presAssocID="{7A2AF621-1E0A-420E-869E-107283444BC2}" presName="hierChild1" presStyleCnt="0">
        <dgm:presLayoutVars>
          <dgm:orgChart val="1"/>
          <dgm:chPref val="1"/>
          <dgm:dir/>
          <dgm:animOne val="branch"/>
          <dgm:animLvl val="lvl"/>
          <dgm:resizeHandles/>
        </dgm:presLayoutVars>
      </dgm:prSet>
      <dgm:spPr/>
      <dgm:t>
        <a:bodyPr/>
        <a:lstStyle/>
        <a:p>
          <a:endParaRPr lang="es-CO"/>
        </a:p>
      </dgm:t>
    </dgm:pt>
    <dgm:pt modelId="{296BF549-2146-4003-9F8F-1D7D3081C4B4}" type="pres">
      <dgm:prSet presAssocID="{B6F875AF-160D-4C05-AC3B-FEBD2F2DF015}" presName="hierRoot1" presStyleCnt="0">
        <dgm:presLayoutVars>
          <dgm:hierBranch val="init"/>
        </dgm:presLayoutVars>
      </dgm:prSet>
      <dgm:spPr/>
    </dgm:pt>
    <dgm:pt modelId="{3C82BE70-DB33-4FEC-A60F-420419892E5C}" type="pres">
      <dgm:prSet presAssocID="{B6F875AF-160D-4C05-AC3B-FEBD2F2DF015}" presName="rootComposite1" presStyleCnt="0"/>
      <dgm:spPr/>
    </dgm:pt>
    <dgm:pt modelId="{FD2ABB03-62E3-4320-8941-C4498CDA72A3}" type="pres">
      <dgm:prSet presAssocID="{B6F875AF-160D-4C05-AC3B-FEBD2F2DF015}" presName="rootText1" presStyleLbl="node0" presStyleIdx="0" presStyleCnt="1">
        <dgm:presLayoutVars>
          <dgm:chPref val="3"/>
        </dgm:presLayoutVars>
      </dgm:prSet>
      <dgm:spPr/>
      <dgm:t>
        <a:bodyPr/>
        <a:lstStyle/>
        <a:p>
          <a:endParaRPr lang="en-US"/>
        </a:p>
      </dgm:t>
    </dgm:pt>
    <dgm:pt modelId="{C23720B8-2D8D-446C-91E5-FD71E1D7CED0}" type="pres">
      <dgm:prSet presAssocID="{B6F875AF-160D-4C05-AC3B-FEBD2F2DF015}" presName="rootConnector1" presStyleLbl="node1" presStyleIdx="0" presStyleCnt="0"/>
      <dgm:spPr/>
      <dgm:t>
        <a:bodyPr/>
        <a:lstStyle/>
        <a:p>
          <a:endParaRPr lang="es-CO"/>
        </a:p>
      </dgm:t>
    </dgm:pt>
    <dgm:pt modelId="{CEBF48C4-5968-4112-A125-CF1D13D9DCD0}" type="pres">
      <dgm:prSet presAssocID="{B6F875AF-160D-4C05-AC3B-FEBD2F2DF015}" presName="hierChild2" presStyleCnt="0"/>
      <dgm:spPr/>
    </dgm:pt>
    <dgm:pt modelId="{E8DA08A0-D8FF-4799-A219-DF760D77B99A}" type="pres">
      <dgm:prSet presAssocID="{9EB91394-A838-499C-ADD7-E377B3A1C095}" presName="Name37" presStyleLbl="parChTrans1D2" presStyleIdx="0" presStyleCnt="3"/>
      <dgm:spPr/>
      <dgm:t>
        <a:bodyPr/>
        <a:lstStyle/>
        <a:p>
          <a:endParaRPr lang="es-CO"/>
        </a:p>
      </dgm:t>
    </dgm:pt>
    <dgm:pt modelId="{69419954-5132-4242-B13E-5BDA17F9555A}" type="pres">
      <dgm:prSet presAssocID="{7FF11607-B9F4-4CA4-85F4-D59E06B11013}" presName="hierRoot2" presStyleCnt="0">
        <dgm:presLayoutVars>
          <dgm:hierBranch val="init"/>
        </dgm:presLayoutVars>
      </dgm:prSet>
      <dgm:spPr/>
    </dgm:pt>
    <dgm:pt modelId="{DB4E7A83-104F-4F61-B9CB-EDAEBA52CF1C}" type="pres">
      <dgm:prSet presAssocID="{7FF11607-B9F4-4CA4-85F4-D59E06B11013}" presName="rootComposite" presStyleCnt="0"/>
      <dgm:spPr/>
    </dgm:pt>
    <dgm:pt modelId="{77CAD57B-482C-47D9-B818-29ED6AA0C6C6}" type="pres">
      <dgm:prSet presAssocID="{7FF11607-B9F4-4CA4-85F4-D59E06B11013}" presName="rootText" presStyleLbl="node2" presStyleIdx="0" presStyleCnt="3">
        <dgm:presLayoutVars>
          <dgm:chPref val="3"/>
        </dgm:presLayoutVars>
      </dgm:prSet>
      <dgm:spPr/>
      <dgm:t>
        <a:bodyPr/>
        <a:lstStyle/>
        <a:p>
          <a:endParaRPr lang="en-US"/>
        </a:p>
      </dgm:t>
    </dgm:pt>
    <dgm:pt modelId="{8EA71212-6644-4545-8699-8D3C6A5A9551}" type="pres">
      <dgm:prSet presAssocID="{7FF11607-B9F4-4CA4-85F4-D59E06B11013}" presName="rootConnector" presStyleLbl="node2" presStyleIdx="0" presStyleCnt="3"/>
      <dgm:spPr/>
      <dgm:t>
        <a:bodyPr/>
        <a:lstStyle/>
        <a:p>
          <a:endParaRPr lang="es-CO"/>
        </a:p>
      </dgm:t>
    </dgm:pt>
    <dgm:pt modelId="{F3EE882C-6BEE-484D-B669-EB2F7D084FB3}" type="pres">
      <dgm:prSet presAssocID="{7FF11607-B9F4-4CA4-85F4-D59E06B11013}" presName="hierChild4" presStyleCnt="0"/>
      <dgm:spPr/>
    </dgm:pt>
    <dgm:pt modelId="{DDF73055-2CBC-4BF9-B0E5-E03E1A2DB1AB}" type="pres">
      <dgm:prSet presAssocID="{7FF11607-B9F4-4CA4-85F4-D59E06B11013}" presName="hierChild5" presStyleCnt="0"/>
      <dgm:spPr/>
    </dgm:pt>
    <dgm:pt modelId="{9CBB5520-C4BB-44AA-A5EB-5F9D73F41482}" type="pres">
      <dgm:prSet presAssocID="{E64E96EC-A514-4B08-9546-C35489B6B5EE}" presName="Name37" presStyleLbl="parChTrans1D2" presStyleIdx="1" presStyleCnt="3"/>
      <dgm:spPr/>
      <dgm:t>
        <a:bodyPr/>
        <a:lstStyle/>
        <a:p>
          <a:endParaRPr lang="es-CO"/>
        </a:p>
      </dgm:t>
    </dgm:pt>
    <dgm:pt modelId="{713C2975-9448-4B6A-9393-0D110424647C}" type="pres">
      <dgm:prSet presAssocID="{DE9A67DD-5FD9-4A08-8B75-4B10AD1A9818}" presName="hierRoot2" presStyleCnt="0">
        <dgm:presLayoutVars>
          <dgm:hierBranch val="init"/>
        </dgm:presLayoutVars>
      </dgm:prSet>
      <dgm:spPr/>
    </dgm:pt>
    <dgm:pt modelId="{6D78453B-FD97-4D03-ACFF-DDFE1797046E}" type="pres">
      <dgm:prSet presAssocID="{DE9A67DD-5FD9-4A08-8B75-4B10AD1A9818}" presName="rootComposite" presStyleCnt="0"/>
      <dgm:spPr/>
    </dgm:pt>
    <dgm:pt modelId="{AA949DEE-D920-4D4A-9CC0-74246FE6E0F2}" type="pres">
      <dgm:prSet presAssocID="{DE9A67DD-5FD9-4A08-8B75-4B10AD1A9818}" presName="rootText" presStyleLbl="node2" presStyleIdx="1" presStyleCnt="3">
        <dgm:presLayoutVars>
          <dgm:chPref val="3"/>
        </dgm:presLayoutVars>
      </dgm:prSet>
      <dgm:spPr/>
      <dgm:t>
        <a:bodyPr/>
        <a:lstStyle/>
        <a:p>
          <a:endParaRPr lang="en-US"/>
        </a:p>
      </dgm:t>
    </dgm:pt>
    <dgm:pt modelId="{9D593F4C-F93F-4E36-8EDB-6A32640AEE66}" type="pres">
      <dgm:prSet presAssocID="{DE9A67DD-5FD9-4A08-8B75-4B10AD1A9818}" presName="rootConnector" presStyleLbl="node2" presStyleIdx="1" presStyleCnt="3"/>
      <dgm:spPr/>
      <dgm:t>
        <a:bodyPr/>
        <a:lstStyle/>
        <a:p>
          <a:endParaRPr lang="es-CO"/>
        </a:p>
      </dgm:t>
    </dgm:pt>
    <dgm:pt modelId="{ADD1CCFC-58BA-4AEA-B17D-734DC5A05367}" type="pres">
      <dgm:prSet presAssocID="{DE9A67DD-5FD9-4A08-8B75-4B10AD1A9818}" presName="hierChild4" presStyleCnt="0"/>
      <dgm:spPr/>
    </dgm:pt>
    <dgm:pt modelId="{0BB2E67D-3B9F-4F14-A2ED-1B8A52B25FE6}" type="pres">
      <dgm:prSet presAssocID="{DE9A67DD-5FD9-4A08-8B75-4B10AD1A9818}" presName="hierChild5" presStyleCnt="0"/>
      <dgm:spPr/>
    </dgm:pt>
    <dgm:pt modelId="{9DDCE94E-C1D2-4EDE-9218-62BCEA66BFFD}" type="pres">
      <dgm:prSet presAssocID="{1B4650E2-1AB3-4E9A-9F4E-BF73AF2C34E1}" presName="Name37" presStyleLbl="parChTrans1D2" presStyleIdx="2" presStyleCnt="3"/>
      <dgm:spPr/>
      <dgm:t>
        <a:bodyPr/>
        <a:lstStyle/>
        <a:p>
          <a:endParaRPr lang="es-CO"/>
        </a:p>
      </dgm:t>
    </dgm:pt>
    <dgm:pt modelId="{F1F27071-98D6-43B6-BF24-404C7FDACF12}" type="pres">
      <dgm:prSet presAssocID="{C283C938-1FB3-4E6A-8A2B-CF36522B6714}" presName="hierRoot2" presStyleCnt="0">
        <dgm:presLayoutVars>
          <dgm:hierBranch val="init"/>
        </dgm:presLayoutVars>
      </dgm:prSet>
      <dgm:spPr/>
    </dgm:pt>
    <dgm:pt modelId="{670EBD61-A0A8-430E-83F7-4573DF8CA77C}" type="pres">
      <dgm:prSet presAssocID="{C283C938-1FB3-4E6A-8A2B-CF36522B6714}" presName="rootComposite" presStyleCnt="0"/>
      <dgm:spPr/>
    </dgm:pt>
    <dgm:pt modelId="{C2C884D6-F2C7-4ED2-BC86-0B76C703B02A}" type="pres">
      <dgm:prSet presAssocID="{C283C938-1FB3-4E6A-8A2B-CF36522B6714}" presName="rootText" presStyleLbl="node2" presStyleIdx="2" presStyleCnt="3">
        <dgm:presLayoutVars>
          <dgm:chPref val="3"/>
        </dgm:presLayoutVars>
      </dgm:prSet>
      <dgm:spPr/>
      <dgm:t>
        <a:bodyPr/>
        <a:lstStyle/>
        <a:p>
          <a:endParaRPr lang="en-US"/>
        </a:p>
      </dgm:t>
    </dgm:pt>
    <dgm:pt modelId="{4B5E656E-E059-4B23-BA46-C6D703F70A61}" type="pres">
      <dgm:prSet presAssocID="{C283C938-1FB3-4E6A-8A2B-CF36522B6714}" presName="rootConnector" presStyleLbl="node2" presStyleIdx="2" presStyleCnt="3"/>
      <dgm:spPr/>
      <dgm:t>
        <a:bodyPr/>
        <a:lstStyle/>
        <a:p>
          <a:endParaRPr lang="es-CO"/>
        </a:p>
      </dgm:t>
    </dgm:pt>
    <dgm:pt modelId="{DE716D9F-F181-424C-991D-5AE65F05CB3C}" type="pres">
      <dgm:prSet presAssocID="{C283C938-1FB3-4E6A-8A2B-CF36522B6714}" presName="hierChild4" presStyleCnt="0"/>
      <dgm:spPr/>
    </dgm:pt>
    <dgm:pt modelId="{8116C95D-47EA-497E-B31D-5B9CABBCD2C6}" type="pres">
      <dgm:prSet presAssocID="{C283C938-1FB3-4E6A-8A2B-CF36522B6714}" presName="hierChild5" presStyleCnt="0"/>
      <dgm:spPr/>
    </dgm:pt>
    <dgm:pt modelId="{E376763B-0D74-45AE-A5D8-47C4DD7BB286}" type="pres">
      <dgm:prSet presAssocID="{B6F875AF-160D-4C05-AC3B-FEBD2F2DF015}" presName="hierChild3" presStyleCnt="0"/>
      <dgm:spPr/>
    </dgm:pt>
  </dgm:ptLst>
  <dgm:cxnLst>
    <dgm:cxn modelId="{86B4AFE3-0FFF-434B-819F-08390819F085}" type="presOf" srcId="{C283C938-1FB3-4E6A-8A2B-CF36522B6714}" destId="{4B5E656E-E059-4B23-BA46-C6D703F70A61}" srcOrd="1" destOrd="0" presId="urn:microsoft.com/office/officeart/2005/8/layout/orgChart1"/>
    <dgm:cxn modelId="{9D947321-F261-4E7D-87A9-686C0B832A4F}" type="presOf" srcId="{9EB91394-A838-499C-ADD7-E377B3A1C095}" destId="{E8DA08A0-D8FF-4799-A219-DF760D77B99A}" srcOrd="0" destOrd="0" presId="urn:microsoft.com/office/officeart/2005/8/layout/orgChart1"/>
    <dgm:cxn modelId="{49E139FB-A405-4C61-966A-8230C8AB5F2B}" type="presOf" srcId="{DE9A67DD-5FD9-4A08-8B75-4B10AD1A9818}" destId="{9D593F4C-F93F-4E36-8EDB-6A32640AEE66}" srcOrd="1" destOrd="0" presId="urn:microsoft.com/office/officeart/2005/8/layout/orgChart1"/>
    <dgm:cxn modelId="{EFD55F50-877F-446B-A9EC-1F105F65CABA}" type="presOf" srcId="{DE9A67DD-5FD9-4A08-8B75-4B10AD1A9818}" destId="{AA949DEE-D920-4D4A-9CC0-74246FE6E0F2}" srcOrd="0" destOrd="0" presId="urn:microsoft.com/office/officeart/2005/8/layout/orgChart1"/>
    <dgm:cxn modelId="{526DFAB8-2954-4C28-BECB-58D00EE8E560}" type="presOf" srcId="{7FF11607-B9F4-4CA4-85F4-D59E06B11013}" destId="{77CAD57B-482C-47D9-B818-29ED6AA0C6C6}" srcOrd="0" destOrd="0" presId="urn:microsoft.com/office/officeart/2005/8/layout/orgChart1"/>
    <dgm:cxn modelId="{74CCA22B-B829-4A8D-ADC5-E9FA5965861F}" srcId="{B6F875AF-160D-4C05-AC3B-FEBD2F2DF015}" destId="{7FF11607-B9F4-4CA4-85F4-D59E06B11013}" srcOrd="0" destOrd="0" parTransId="{9EB91394-A838-499C-ADD7-E377B3A1C095}" sibTransId="{0C669BF1-8013-4884-8BCC-D11BDF979137}"/>
    <dgm:cxn modelId="{7650C904-92EA-4639-AF33-04EA3349A511}" type="presOf" srcId="{B6F875AF-160D-4C05-AC3B-FEBD2F2DF015}" destId="{C23720B8-2D8D-446C-91E5-FD71E1D7CED0}" srcOrd="1" destOrd="0" presId="urn:microsoft.com/office/officeart/2005/8/layout/orgChart1"/>
    <dgm:cxn modelId="{8369EEC5-138F-4B2F-A7B4-1761D8BD39E9}" type="presOf" srcId="{B6F875AF-160D-4C05-AC3B-FEBD2F2DF015}" destId="{FD2ABB03-62E3-4320-8941-C4498CDA72A3}" srcOrd="0" destOrd="0" presId="urn:microsoft.com/office/officeart/2005/8/layout/orgChart1"/>
    <dgm:cxn modelId="{957EE729-1315-439B-92F5-D8C4856C1354}" srcId="{B6F875AF-160D-4C05-AC3B-FEBD2F2DF015}" destId="{DE9A67DD-5FD9-4A08-8B75-4B10AD1A9818}" srcOrd="1" destOrd="0" parTransId="{E64E96EC-A514-4B08-9546-C35489B6B5EE}" sibTransId="{03103626-7E90-4DFF-B4A9-F733998D4A64}"/>
    <dgm:cxn modelId="{3ABB1F73-3FFF-4B1F-AD7D-6DC430B84898}" srcId="{7A2AF621-1E0A-420E-869E-107283444BC2}" destId="{B6F875AF-160D-4C05-AC3B-FEBD2F2DF015}" srcOrd="0" destOrd="0" parTransId="{B71718B8-A757-4A27-8349-32F10131B2AA}" sibTransId="{4230747A-1166-47E1-890D-D8FAC26A262A}"/>
    <dgm:cxn modelId="{1586ED18-9001-4E64-AFA3-FAEE08865987}" type="presOf" srcId="{7A2AF621-1E0A-420E-869E-107283444BC2}" destId="{6A5B3C9A-0245-4F4E-AD83-AD75026BF6ED}" srcOrd="0" destOrd="0" presId="urn:microsoft.com/office/officeart/2005/8/layout/orgChart1"/>
    <dgm:cxn modelId="{471A7C11-6BC4-4F26-B3DC-915747A9B348}" type="presOf" srcId="{7FF11607-B9F4-4CA4-85F4-D59E06B11013}" destId="{8EA71212-6644-4545-8699-8D3C6A5A9551}" srcOrd="1" destOrd="0" presId="urn:microsoft.com/office/officeart/2005/8/layout/orgChart1"/>
    <dgm:cxn modelId="{1D0DEFCF-0C40-42D2-9E1E-500848E2BB8A}" type="presOf" srcId="{E64E96EC-A514-4B08-9546-C35489B6B5EE}" destId="{9CBB5520-C4BB-44AA-A5EB-5F9D73F41482}" srcOrd="0" destOrd="0" presId="urn:microsoft.com/office/officeart/2005/8/layout/orgChart1"/>
    <dgm:cxn modelId="{8606D4E4-E254-4663-AA68-35FE0AA92451}" type="presOf" srcId="{1B4650E2-1AB3-4E9A-9F4E-BF73AF2C34E1}" destId="{9DDCE94E-C1D2-4EDE-9218-62BCEA66BFFD}" srcOrd="0" destOrd="0" presId="urn:microsoft.com/office/officeart/2005/8/layout/orgChart1"/>
    <dgm:cxn modelId="{61B0021E-FFBF-490D-9433-36C5B310A97A}" type="presOf" srcId="{C283C938-1FB3-4E6A-8A2B-CF36522B6714}" destId="{C2C884D6-F2C7-4ED2-BC86-0B76C703B02A}" srcOrd="0" destOrd="0" presId="urn:microsoft.com/office/officeart/2005/8/layout/orgChart1"/>
    <dgm:cxn modelId="{6D5E2D2D-8232-4DDC-A692-3548F85A14BF}" srcId="{B6F875AF-160D-4C05-AC3B-FEBD2F2DF015}" destId="{C283C938-1FB3-4E6A-8A2B-CF36522B6714}" srcOrd="2" destOrd="0" parTransId="{1B4650E2-1AB3-4E9A-9F4E-BF73AF2C34E1}" sibTransId="{B6695A3E-AA86-4BB4-B90F-40E8D07A0E34}"/>
    <dgm:cxn modelId="{4E0B47BA-41EF-47A3-A617-D4E169BE943A}" type="presParOf" srcId="{6A5B3C9A-0245-4F4E-AD83-AD75026BF6ED}" destId="{296BF549-2146-4003-9F8F-1D7D3081C4B4}" srcOrd="0" destOrd="0" presId="urn:microsoft.com/office/officeart/2005/8/layout/orgChart1"/>
    <dgm:cxn modelId="{9EFB5553-4F30-4570-965F-F5BA827B9253}" type="presParOf" srcId="{296BF549-2146-4003-9F8F-1D7D3081C4B4}" destId="{3C82BE70-DB33-4FEC-A60F-420419892E5C}" srcOrd="0" destOrd="0" presId="urn:microsoft.com/office/officeart/2005/8/layout/orgChart1"/>
    <dgm:cxn modelId="{6D004C15-0FF4-4B89-84E1-14B5B11ED7E5}" type="presParOf" srcId="{3C82BE70-DB33-4FEC-A60F-420419892E5C}" destId="{FD2ABB03-62E3-4320-8941-C4498CDA72A3}" srcOrd="0" destOrd="0" presId="urn:microsoft.com/office/officeart/2005/8/layout/orgChart1"/>
    <dgm:cxn modelId="{E1E4BFEE-BA36-4C5B-8577-8849B1A60726}" type="presParOf" srcId="{3C82BE70-DB33-4FEC-A60F-420419892E5C}" destId="{C23720B8-2D8D-446C-91E5-FD71E1D7CED0}" srcOrd="1" destOrd="0" presId="urn:microsoft.com/office/officeart/2005/8/layout/orgChart1"/>
    <dgm:cxn modelId="{F7BFD2CE-96D9-4984-B586-F7A24D9CE809}" type="presParOf" srcId="{296BF549-2146-4003-9F8F-1D7D3081C4B4}" destId="{CEBF48C4-5968-4112-A125-CF1D13D9DCD0}" srcOrd="1" destOrd="0" presId="urn:microsoft.com/office/officeart/2005/8/layout/orgChart1"/>
    <dgm:cxn modelId="{577655A1-CD1A-45E7-B975-52FE6560A938}" type="presParOf" srcId="{CEBF48C4-5968-4112-A125-CF1D13D9DCD0}" destId="{E8DA08A0-D8FF-4799-A219-DF760D77B99A}" srcOrd="0" destOrd="0" presId="urn:microsoft.com/office/officeart/2005/8/layout/orgChart1"/>
    <dgm:cxn modelId="{F052F087-EEA3-41C7-92DA-FEA6D8FA2297}" type="presParOf" srcId="{CEBF48C4-5968-4112-A125-CF1D13D9DCD0}" destId="{69419954-5132-4242-B13E-5BDA17F9555A}" srcOrd="1" destOrd="0" presId="urn:microsoft.com/office/officeart/2005/8/layout/orgChart1"/>
    <dgm:cxn modelId="{D3C904E8-E75C-4B3A-AAA7-3C851EB533FD}" type="presParOf" srcId="{69419954-5132-4242-B13E-5BDA17F9555A}" destId="{DB4E7A83-104F-4F61-B9CB-EDAEBA52CF1C}" srcOrd="0" destOrd="0" presId="urn:microsoft.com/office/officeart/2005/8/layout/orgChart1"/>
    <dgm:cxn modelId="{B3A49A28-C672-4718-B22B-5295F2BC200A}" type="presParOf" srcId="{DB4E7A83-104F-4F61-B9CB-EDAEBA52CF1C}" destId="{77CAD57B-482C-47D9-B818-29ED6AA0C6C6}" srcOrd="0" destOrd="0" presId="urn:microsoft.com/office/officeart/2005/8/layout/orgChart1"/>
    <dgm:cxn modelId="{318EF125-C986-4D08-A274-3404C7BFBC71}" type="presParOf" srcId="{DB4E7A83-104F-4F61-B9CB-EDAEBA52CF1C}" destId="{8EA71212-6644-4545-8699-8D3C6A5A9551}" srcOrd="1" destOrd="0" presId="urn:microsoft.com/office/officeart/2005/8/layout/orgChart1"/>
    <dgm:cxn modelId="{888C911E-D2AB-4604-88EB-936185A9920D}" type="presParOf" srcId="{69419954-5132-4242-B13E-5BDA17F9555A}" destId="{F3EE882C-6BEE-484D-B669-EB2F7D084FB3}" srcOrd="1" destOrd="0" presId="urn:microsoft.com/office/officeart/2005/8/layout/orgChart1"/>
    <dgm:cxn modelId="{ECE3CDC0-160D-4C74-9257-9B6026979465}" type="presParOf" srcId="{69419954-5132-4242-B13E-5BDA17F9555A}" destId="{DDF73055-2CBC-4BF9-B0E5-E03E1A2DB1AB}" srcOrd="2" destOrd="0" presId="urn:microsoft.com/office/officeart/2005/8/layout/orgChart1"/>
    <dgm:cxn modelId="{F001966D-8EC6-47B4-A49C-13D468A4ABBA}" type="presParOf" srcId="{CEBF48C4-5968-4112-A125-CF1D13D9DCD0}" destId="{9CBB5520-C4BB-44AA-A5EB-5F9D73F41482}" srcOrd="2" destOrd="0" presId="urn:microsoft.com/office/officeart/2005/8/layout/orgChart1"/>
    <dgm:cxn modelId="{1E257CF9-2131-4A74-8FCA-4B74F96A6E7F}" type="presParOf" srcId="{CEBF48C4-5968-4112-A125-CF1D13D9DCD0}" destId="{713C2975-9448-4B6A-9393-0D110424647C}" srcOrd="3" destOrd="0" presId="urn:microsoft.com/office/officeart/2005/8/layout/orgChart1"/>
    <dgm:cxn modelId="{2549D601-8DE6-4F21-8F9A-FC0F6BF7391C}" type="presParOf" srcId="{713C2975-9448-4B6A-9393-0D110424647C}" destId="{6D78453B-FD97-4D03-ACFF-DDFE1797046E}" srcOrd="0" destOrd="0" presId="urn:microsoft.com/office/officeart/2005/8/layout/orgChart1"/>
    <dgm:cxn modelId="{CA08AE83-66E4-4489-86E7-9E7B6F4F2392}" type="presParOf" srcId="{6D78453B-FD97-4D03-ACFF-DDFE1797046E}" destId="{AA949DEE-D920-4D4A-9CC0-74246FE6E0F2}" srcOrd="0" destOrd="0" presId="urn:microsoft.com/office/officeart/2005/8/layout/orgChart1"/>
    <dgm:cxn modelId="{0FAE8F0C-D206-4D55-AF7E-15E811C2BDE7}" type="presParOf" srcId="{6D78453B-FD97-4D03-ACFF-DDFE1797046E}" destId="{9D593F4C-F93F-4E36-8EDB-6A32640AEE66}" srcOrd="1" destOrd="0" presId="urn:microsoft.com/office/officeart/2005/8/layout/orgChart1"/>
    <dgm:cxn modelId="{73B47E72-B664-47AF-92AB-00A987295DA4}" type="presParOf" srcId="{713C2975-9448-4B6A-9393-0D110424647C}" destId="{ADD1CCFC-58BA-4AEA-B17D-734DC5A05367}" srcOrd="1" destOrd="0" presId="urn:microsoft.com/office/officeart/2005/8/layout/orgChart1"/>
    <dgm:cxn modelId="{28A2CF9F-348F-4680-A917-BD43DADFB88C}" type="presParOf" srcId="{713C2975-9448-4B6A-9393-0D110424647C}" destId="{0BB2E67D-3B9F-4F14-A2ED-1B8A52B25FE6}" srcOrd="2" destOrd="0" presId="urn:microsoft.com/office/officeart/2005/8/layout/orgChart1"/>
    <dgm:cxn modelId="{472B993C-DBB1-426A-82B2-C3DE980125D1}" type="presParOf" srcId="{CEBF48C4-5968-4112-A125-CF1D13D9DCD0}" destId="{9DDCE94E-C1D2-4EDE-9218-62BCEA66BFFD}" srcOrd="4" destOrd="0" presId="urn:microsoft.com/office/officeart/2005/8/layout/orgChart1"/>
    <dgm:cxn modelId="{2132D840-6EBF-45E2-A9A1-0913D2C45431}" type="presParOf" srcId="{CEBF48C4-5968-4112-A125-CF1D13D9DCD0}" destId="{F1F27071-98D6-43B6-BF24-404C7FDACF12}" srcOrd="5" destOrd="0" presId="urn:microsoft.com/office/officeart/2005/8/layout/orgChart1"/>
    <dgm:cxn modelId="{781BC55C-7AFD-48C5-BD14-74EF378F04DA}" type="presParOf" srcId="{F1F27071-98D6-43B6-BF24-404C7FDACF12}" destId="{670EBD61-A0A8-430E-83F7-4573DF8CA77C}" srcOrd="0" destOrd="0" presId="urn:microsoft.com/office/officeart/2005/8/layout/orgChart1"/>
    <dgm:cxn modelId="{9D14BACE-C15C-449F-B29B-FBD8E43C5395}" type="presParOf" srcId="{670EBD61-A0A8-430E-83F7-4573DF8CA77C}" destId="{C2C884D6-F2C7-4ED2-BC86-0B76C703B02A}" srcOrd="0" destOrd="0" presId="urn:microsoft.com/office/officeart/2005/8/layout/orgChart1"/>
    <dgm:cxn modelId="{F623B9CB-6C18-40F6-9EFB-9E4DF321B811}" type="presParOf" srcId="{670EBD61-A0A8-430E-83F7-4573DF8CA77C}" destId="{4B5E656E-E059-4B23-BA46-C6D703F70A61}" srcOrd="1" destOrd="0" presId="urn:microsoft.com/office/officeart/2005/8/layout/orgChart1"/>
    <dgm:cxn modelId="{E69E31AA-0DAD-4694-941D-B52A3239C6C3}" type="presParOf" srcId="{F1F27071-98D6-43B6-BF24-404C7FDACF12}" destId="{DE716D9F-F181-424C-991D-5AE65F05CB3C}" srcOrd="1" destOrd="0" presId="urn:microsoft.com/office/officeart/2005/8/layout/orgChart1"/>
    <dgm:cxn modelId="{D0D90301-97CE-4A28-B322-324DB0314E80}" type="presParOf" srcId="{F1F27071-98D6-43B6-BF24-404C7FDACF12}" destId="{8116C95D-47EA-497E-B31D-5B9CABBCD2C6}" srcOrd="2" destOrd="0" presId="urn:microsoft.com/office/officeart/2005/8/layout/orgChart1"/>
    <dgm:cxn modelId="{34A300D0-1A2F-409F-B76A-3489052999A3}" type="presParOf" srcId="{296BF549-2146-4003-9F8F-1D7D3081C4B4}" destId="{E376763B-0D74-45AE-A5D8-47C4DD7BB286}" srcOrd="2" destOrd="0" presId="urn:microsoft.com/office/officeart/2005/8/layout/orgChar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2AF621-1E0A-420E-869E-107283444BC2}"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en-US"/>
        </a:p>
      </dgm:t>
    </dgm:pt>
    <dgm:pt modelId="{B6F875AF-160D-4C05-AC3B-FEBD2F2DF015}">
      <dgm:prSet phldrT="[Texto]"/>
      <dgm:spPr/>
      <dgm:t>
        <a:bodyPr/>
        <a:lstStyle/>
        <a:p>
          <a:r>
            <a:rPr lang="en-US" dirty="0" err="1" smtClean="0"/>
            <a:t>Comisión</a:t>
          </a:r>
          <a:r>
            <a:rPr lang="en-US" dirty="0" smtClean="0"/>
            <a:t> </a:t>
          </a:r>
          <a:r>
            <a:rPr lang="en-US" dirty="0" err="1" smtClean="0"/>
            <a:t>Tercera</a:t>
          </a:r>
          <a:endParaRPr lang="en-US" dirty="0"/>
        </a:p>
      </dgm:t>
    </dgm:pt>
    <dgm:pt modelId="{B71718B8-A757-4A27-8349-32F10131B2AA}" type="parTrans" cxnId="{3ABB1F73-3FFF-4B1F-AD7D-6DC430B84898}">
      <dgm:prSet/>
      <dgm:spPr/>
      <dgm:t>
        <a:bodyPr/>
        <a:lstStyle/>
        <a:p>
          <a:endParaRPr lang="en-US"/>
        </a:p>
      </dgm:t>
    </dgm:pt>
    <dgm:pt modelId="{4230747A-1166-47E1-890D-D8FAC26A262A}" type="sibTrans" cxnId="{3ABB1F73-3FFF-4B1F-AD7D-6DC430B84898}">
      <dgm:prSet/>
      <dgm:spPr/>
      <dgm:t>
        <a:bodyPr/>
        <a:lstStyle/>
        <a:p>
          <a:endParaRPr lang="en-US"/>
        </a:p>
      </dgm:t>
    </dgm:pt>
    <dgm:pt modelId="{7FF11607-B9F4-4CA4-85F4-D59E06B11013}">
      <dgm:prSet phldrT="[Texto]"/>
      <dgm:spPr/>
      <dgm:t>
        <a:bodyPr/>
        <a:lstStyle/>
        <a:p>
          <a:r>
            <a:rPr lang="en-US" dirty="0" smtClean="0"/>
            <a:t>Hacienda</a:t>
          </a:r>
          <a:r>
            <a:rPr lang="en-US" baseline="0" dirty="0" smtClean="0"/>
            <a:t> </a:t>
          </a:r>
          <a:r>
            <a:rPr lang="en-US" baseline="0" dirty="0" err="1" smtClean="0"/>
            <a:t>Pública</a:t>
          </a:r>
          <a:endParaRPr lang="en-US" dirty="0"/>
        </a:p>
      </dgm:t>
    </dgm:pt>
    <dgm:pt modelId="{9EB91394-A838-499C-ADD7-E377B3A1C095}" type="parTrans" cxnId="{74CCA22B-B829-4A8D-ADC5-E9FA5965861F}">
      <dgm:prSet/>
      <dgm:spPr/>
      <dgm:t>
        <a:bodyPr/>
        <a:lstStyle/>
        <a:p>
          <a:endParaRPr lang="en-US"/>
        </a:p>
      </dgm:t>
    </dgm:pt>
    <dgm:pt modelId="{0C669BF1-8013-4884-8BCC-D11BDF979137}" type="sibTrans" cxnId="{74CCA22B-B829-4A8D-ADC5-E9FA5965861F}">
      <dgm:prSet/>
      <dgm:spPr/>
      <dgm:t>
        <a:bodyPr/>
        <a:lstStyle/>
        <a:p>
          <a:endParaRPr lang="en-US"/>
        </a:p>
      </dgm:t>
    </dgm:pt>
    <dgm:pt modelId="{DE9A67DD-5FD9-4A08-8B75-4B10AD1A9818}">
      <dgm:prSet phldrT="[Texto]"/>
      <dgm:spPr/>
      <dgm:t>
        <a:bodyPr/>
        <a:lstStyle/>
        <a:p>
          <a:r>
            <a:rPr lang="en-US" dirty="0" err="1" smtClean="0"/>
            <a:t>Reformas</a:t>
          </a:r>
          <a:r>
            <a:rPr lang="en-US" dirty="0" smtClean="0"/>
            <a:t> </a:t>
          </a:r>
          <a:r>
            <a:rPr lang="en-US" dirty="0" err="1" smtClean="0"/>
            <a:t>Tributarias</a:t>
          </a:r>
          <a:r>
            <a:rPr lang="en-US" dirty="0" smtClean="0"/>
            <a:t>.</a:t>
          </a:r>
          <a:endParaRPr lang="en-US" dirty="0"/>
        </a:p>
      </dgm:t>
    </dgm:pt>
    <dgm:pt modelId="{E64E96EC-A514-4B08-9546-C35489B6B5EE}" type="parTrans" cxnId="{957EE729-1315-439B-92F5-D8C4856C1354}">
      <dgm:prSet/>
      <dgm:spPr/>
      <dgm:t>
        <a:bodyPr/>
        <a:lstStyle/>
        <a:p>
          <a:endParaRPr lang="en-US"/>
        </a:p>
      </dgm:t>
    </dgm:pt>
    <dgm:pt modelId="{03103626-7E90-4DFF-B4A9-F733998D4A64}" type="sibTrans" cxnId="{957EE729-1315-439B-92F5-D8C4856C1354}">
      <dgm:prSet/>
      <dgm:spPr/>
      <dgm:t>
        <a:bodyPr/>
        <a:lstStyle/>
        <a:p>
          <a:endParaRPr lang="en-US"/>
        </a:p>
      </dgm:t>
    </dgm:pt>
    <dgm:pt modelId="{C283C938-1FB3-4E6A-8A2B-CF36522B6714}">
      <dgm:prSet phldrT="[Texto]"/>
      <dgm:spPr/>
      <dgm:t>
        <a:bodyPr/>
        <a:lstStyle/>
        <a:p>
          <a:r>
            <a:rPr lang="en-US" dirty="0" err="1" smtClean="0"/>
            <a:t>Régimen</a:t>
          </a:r>
          <a:r>
            <a:rPr lang="en-US" dirty="0" smtClean="0"/>
            <a:t> </a:t>
          </a:r>
          <a:r>
            <a:rPr lang="en-US" dirty="0" err="1" smtClean="0"/>
            <a:t>Monetario</a:t>
          </a:r>
          <a:r>
            <a:rPr lang="en-US" dirty="0" smtClean="0"/>
            <a:t>.</a:t>
          </a:r>
        </a:p>
      </dgm:t>
    </dgm:pt>
    <dgm:pt modelId="{1B4650E2-1AB3-4E9A-9F4E-BF73AF2C34E1}" type="parTrans" cxnId="{6D5E2D2D-8232-4DDC-A692-3548F85A14BF}">
      <dgm:prSet/>
      <dgm:spPr/>
      <dgm:t>
        <a:bodyPr/>
        <a:lstStyle/>
        <a:p>
          <a:endParaRPr lang="en-US"/>
        </a:p>
      </dgm:t>
    </dgm:pt>
    <dgm:pt modelId="{B6695A3E-AA86-4BB4-B90F-40E8D07A0E34}" type="sibTrans" cxnId="{6D5E2D2D-8232-4DDC-A692-3548F85A14BF}">
      <dgm:prSet/>
      <dgm:spPr/>
      <dgm:t>
        <a:bodyPr/>
        <a:lstStyle/>
        <a:p>
          <a:endParaRPr lang="en-US"/>
        </a:p>
      </dgm:t>
    </dgm:pt>
    <dgm:pt modelId="{6A5B3C9A-0245-4F4E-AD83-AD75026BF6ED}" type="pres">
      <dgm:prSet presAssocID="{7A2AF621-1E0A-420E-869E-107283444BC2}" presName="hierChild1" presStyleCnt="0">
        <dgm:presLayoutVars>
          <dgm:orgChart val="1"/>
          <dgm:chPref val="1"/>
          <dgm:dir/>
          <dgm:animOne val="branch"/>
          <dgm:animLvl val="lvl"/>
          <dgm:resizeHandles/>
        </dgm:presLayoutVars>
      </dgm:prSet>
      <dgm:spPr/>
      <dgm:t>
        <a:bodyPr/>
        <a:lstStyle/>
        <a:p>
          <a:endParaRPr lang="es-CO"/>
        </a:p>
      </dgm:t>
    </dgm:pt>
    <dgm:pt modelId="{296BF549-2146-4003-9F8F-1D7D3081C4B4}" type="pres">
      <dgm:prSet presAssocID="{B6F875AF-160D-4C05-AC3B-FEBD2F2DF015}" presName="hierRoot1" presStyleCnt="0">
        <dgm:presLayoutVars>
          <dgm:hierBranch val="init"/>
        </dgm:presLayoutVars>
      </dgm:prSet>
      <dgm:spPr/>
    </dgm:pt>
    <dgm:pt modelId="{3C82BE70-DB33-4FEC-A60F-420419892E5C}" type="pres">
      <dgm:prSet presAssocID="{B6F875AF-160D-4C05-AC3B-FEBD2F2DF015}" presName="rootComposite1" presStyleCnt="0"/>
      <dgm:spPr/>
    </dgm:pt>
    <dgm:pt modelId="{FD2ABB03-62E3-4320-8941-C4498CDA72A3}" type="pres">
      <dgm:prSet presAssocID="{B6F875AF-160D-4C05-AC3B-FEBD2F2DF015}" presName="rootText1" presStyleLbl="node0" presStyleIdx="0" presStyleCnt="1">
        <dgm:presLayoutVars>
          <dgm:chPref val="3"/>
        </dgm:presLayoutVars>
      </dgm:prSet>
      <dgm:spPr/>
      <dgm:t>
        <a:bodyPr/>
        <a:lstStyle/>
        <a:p>
          <a:endParaRPr lang="en-US"/>
        </a:p>
      </dgm:t>
    </dgm:pt>
    <dgm:pt modelId="{C23720B8-2D8D-446C-91E5-FD71E1D7CED0}" type="pres">
      <dgm:prSet presAssocID="{B6F875AF-160D-4C05-AC3B-FEBD2F2DF015}" presName="rootConnector1" presStyleLbl="node1" presStyleIdx="0" presStyleCnt="0"/>
      <dgm:spPr/>
      <dgm:t>
        <a:bodyPr/>
        <a:lstStyle/>
        <a:p>
          <a:endParaRPr lang="es-CO"/>
        </a:p>
      </dgm:t>
    </dgm:pt>
    <dgm:pt modelId="{CEBF48C4-5968-4112-A125-CF1D13D9DCD0}" type="pres">
      <dgm:prSet presAssocID="{B6F875AF-160D-4C05-AC3B-FEBD2F2DF015}" presName="hierChild2" presStyleCnt="0"/>
      <dgm:spPr/>
    </dgm:pt>
    <dgm:pt modelId="{E8DA08A0-D8FF-4799-A219-DF760D77B99A}" type="pres">
      <dgm:prSet presAssocID="{9EB91394-A838-499C-ADD7-E377B3A1C095}" presName="Name37" presStyleLbl="parChTrans1D2" presStyleIdx="0" presStyleCnt="3"/>
      <dgm:spPr/>
      <dgm:t>
        <a:bodyPr/>
        <a:lstStyle/>
        <a:p>
          <a:endParaRPr lang="es-CO"/>
        </a:p>
      </dgm:t>
    </dgm:pt>
    <dgm:pt modelId="{69419954-5132-4242-B13E-5BDA17F9555A}" type="pres">
      <dgm:prSet presAssocID="{7FF11607-B9F4-4CA4-85F4-D59E06B11013}" presName="hierRoot2" presStyleCnt="0">
        <dgm:presLayoutVars>
          <dgm:hierBranch val="init"/>
        </dgm:presLayoutVars>
      </dgm:prSet>
      <dgm:spPr/>
    </dgm:pt>
    <dgm:pt modelId="{DB4E7A83-104F-4F61-B9CB-EDAEBA52CF1C}" type="pres">
      <dgm:prSet presAssocID="{7FF11607-B9F4-4CA4-85F4-D59E06B11013}" presName="rootComposite" presStyleCnt="0"/>
      <dgm:spPr/>
    </dgm:pt>
    <dgm:pt modelId="{77CAD57B-482C-47D9-B818-29ED6AA0C6C6}" type="pres">
      <dgm:prSet presAssocID="{7FF11607-B9F4-4CA4-85F4-D59E06B11013}" presName="rootText" presStyleLbl="node2" presStyleIdx="0" presStyleCnt="3" custLinFactNeighborX="119" custLinFactNeighborY="-3220">
        <dgm:presLayoutVars>
          <dgm:chPref val="3"/>
        </dgm:presLayoutVars>
      </dgm:prSet>
      <dgm:spPr/>
      <dgm:t>
        <a:bodyPr/>
        <a:lstStyle/>
        <a:p>
          <a:endParaRPr lang="en-US"/>
        </a:p>
      </dgm:t>
    </dgm:pt>
    <dgm:pt modelId="{8EA71212-6644-4545-8699-8D3C6A5A9551}" type="pres">
      <dgm:prSet presAssocID="{7FF11607-B9F4-4CA4-85F4-D59E06B11013}" presName="rootConnector" presStyleLbl="node2" presStyleIdx="0" presStyleCnt="3"/>
      <dgm:spPr/>
      <dgm:t>
        <a:bodyPr/>
        <a:lstStyle/>
        <a:p>
          <a:endParaRPr lang="es-CO"/>
        </a:p>
      </dgm:t>
    </dgm:pt>
    <dgm:pt modelId="{F3EE882C-6BEE-484D-B669-EB2F7D084FB3}" type="pres">
      <dgm:prSet presAssocID="{7FF11607-B9F4-4CA4-85F4-D59E06B11013}" presName="hierChild4" presStyleCnt="0"/>
      <dgm:spPr/>
    </dgm:pt>
    <dgm:pt modelId="{DDF73055-2CBC-4BF9-B0E5-E03E1A2DB1AB}" type="pres">
      <dgm:prSet presAssocID="{7FF11607-B9F4-4CA4-85F4-D59E06B11013}" presName="hierChild5" presStyleCnt="0"/>
      <dgm:spPr/>
    </dgm:pt>
    <dgm:pt modelId="{9CBB5520-C4BB-44AA-A5EB-5F9D73F41482}" type="pres">
      <dgm:prSet presAssocID="{E64E96EC-A514-4B08-9546-C35489B6B5EE}" presName="Name37" presStyleLbl="parChTrans1D2" presStyleIdx="1" presStyleCnt="3"/>
      <dgm:spPr/>
      <dgm:t>
        <a:bodyPr/>
        <a:lstStyle/>
        <a:p>
          <a:endParaRPr lang="es-CO"/>
        </a:p>
      </dgm:t>
    </dgm:pt>
    <dgm:pt modelId="{713C2975-9448-4B6A-9393-0D110424647C}" type="pres">
      <dgm:prSet presAssocID="{DE9A67DD-5FD9-4A08-8B75-4B10AD1A9818}" presName="hierRoot2" presStyleCnt="0">
        <dgm:presLayoutVars>
          <dgm:hierBranch val="init"/>
        </dgm:presLayoutVars>
      </dgm:prSet>
      <dgm:spPr/>
    </dgm:pt>
    <dgm:pt modelId="{6D78453B-FD97-4D03-ACFF-DDFE1797046E}" type="pres">
      <dgm:prSet presAssocID="{DE9A67DD-5FD9-4A08-8B75-4B10AD1A9818}" presName="rootComposite" presStyleCnt="0"/>
      <dgm:spPr/>
    </dgm:pt>
    <dgm:pt modelId="{AA949DEE-D920-4D4A-9CC0-74246FE6E0F2}" type="pres">
      <dgm:prSet presAssocID="{DE9A67DD-5FD9-4A08-8B75-4B10AD1A9818}" presName="rootText" presStyleLbl="node2" presStyleIdx="1" presStyleCnt="3">
        <dgm:presLayoutVars>
          <dgm:chPref val="3"/>
        </dgm:presLayoutVars>
      </dgm:prSet>
      <dgm:spPr/>
      <dgm:t>
        <a:bodyPr/>
        <a:lstStyle/>
        <a:p>
          <a:endParaRPr lang="en-US"/>
        </a:p>
      </dgm:t>
    </dgm:pt>
    <dgm:pt modelId="{9D593F4C-F93F-4E36-8EDB-6A32640AEE66}" type="pres">
      <dgm:prSet presAssocID="{DE9A67DD-5FD9-4A08-8B75-4B10AD1A9818}" presName="rootConnector" presStyleLbl="node2" presStyleIdx="1" presStyleCnt="3"/>
      <dgm:spPr/>
      <dgm:t>
        <a:bodyPr/>
        <a:lstStyle/>
        <a:p>
          <a:endParaRPr lang="es-CO"/>
        </a:p>
      </dgm:t>
    </dgm:pt>
    <dgm:pt modelId="{ADD1CCFC-58BA-4AEA-B17D-734DC5A05367}" type="pres">
      <dgm:prSet presAssocID="{DE9A67DD-5FD9-4A08-8B75-4B10AD1A9818}" presName="hierChild4" presStyleCnt="0"/>
      <dgm:spPr/>
    </dgm:pt>
    <dgm:pt modelId="{0BB2E67D-3B9F-4F14-A2ED-1B8A52B25FE6}" type="pres">
      <dgm:prSet presAssocID="{DE9A67DD-5FD9-4A08-8B75-4B10AD1A9818}" presName="hierChild5" presStyleCnt="0"/>
      <dgm:spPr/>
    </dgm:pt>
    <dgm:pt modelId="{9DDCE94E-C1D2-4EDE-9218-62BCEA66BFFD}" type="pres">
      <dgm:prSet presAssocID="{1B4650E2-1AB3-4E9A-9F4E-BF73AF2C34E1}" presName="Name37" presStyleLbl="parChTrans1D2" presStyleIdx="2" presStyleCnt="3"/>
      <dgm:spPr/>
      <dgm:t>
        <a:bodyPr/>
        <a:lstStyle/>
        <a:p>
          <a:endParaRPr lang="es-CO"/>
        </a:p>
      </dgm:t>
    </dgm:pt>
    <dgm:pt modelId="{F1F27071-98D6-43B6-BF24-404C7FDACF12}" type="pres">
      <dgm:prSet presAssocID="{C283C938-1FB3-4E6A-8A2B-CF36522B6714}" presName="hierRoot2" presStyleCnt="0">
        <dgm:presLayoutVars>
          <dgm:hierBranch val="init"/>
        </dgm:presLayoutVars>
      </dgm:prSet>
      <dgm:spPr/>
    </dgm:pt>
    <dgm:pt modelId="{670EBD61-A0A8-430E-83F7-4573DF8CA77C}" type="pres">
      <dgm:prSet presAssocID="{C283C938-1FB3-4E6A-8A2B-CF36522B6714}" presName="rootComposite" presStyleCnt="0"/>
      <dgm:spPr/>
    </dgm:pt>
    <dgm:pt modelId="{C2C884D6-F2C7-4ED2-BC86-0B76C703B02A}" type="pres">
      <dgm:prSet presAssocID="{C283C938-1FB3-4E6A-8A2B-CF36522B6714}" presName="rootText" presStyleLbl="node2" presStyleIdx="2" presStyleCnt="3">
        <dgm:presLayoutVars>
          <dgm:chPref val="3"/>
        </dgm:presLayoutVars>
      </dgm:prSet>
      <dgm:spPr/>
      <dgm:t>
        <a:bodyPr/>
        <a:lstStyle/>
        <a:p>
          <a:endParaRPr lang="en-US"/>
        </a:p>
      </dgm:t>
    </dgm:pt>
    <dgm:pt modelId="{4B5E656E-E059-4B23-BA46-C6D703F70A61}" type="pres">
      <dgm:prSet presAssocID="{C283C938-1FB3-4E6A-8A2B-CF36522B6714}" presName="rootConnector" presStyleLbl="node2" presStyleIdx="2" presStyleCnt="3"/>
      <dgm:spPr/>
      <dgm:t>
        <a:bodyPr/>
        <a:lstStyle/>
        <a:p>
          <a:endParaRPr lang="es-CO"/>
        </a:p>
      </dgm:t>
    </dgm:pt>
    <dgm:pt modelId="{DE716D9F-F181-424C-991D-5AE65F05CB3C}" type="pres">
      <dgm:prSet presAssocID="{C283C938-1FB3-4E6A-8A2B-CF36522B6714}" presName="hierChild4" presStyleCnt="0"/>
      <dgm:spPr/>
    </dgm:pt>
    <dgm:pt modelId="{8116C95D-47EA-497E-B31D-5B9CABBCD2C6}" type="pres">
      <dgm:prSet presAssocID="{C283C938-1FB3-4E6A-8A2B-CF36522B6714}" presName="hierChild5" presStyleCnt="0"/>
      <dgm:spPr/>
    </dgm:pt>
    <dgm:pt modelId="{E376763B-0D74-45AE-A5D8-47C4DD7BB286}" type="pres">
      <dgm:prSet presAssocID="{B6F875AF-160D-4C05-AC3B-FEBD2F2DF015}" presName="hierChild3" presStyleCnt="0"/>
      <dgm:spPr/>
    </dgm:pt>
  </dgm:ptLst>
  <dgm:cxnLst>
    <dgm:cxn modelId="{03B50FC1-4D94-4DBA-BF50-AEE993455871}" type="presOf" srcId="{C283C938-1FB3-4E6A-8A2B-CF36522B6714}" destId="{C2C884D6-F2C7-4ED2-BC86-0B76C703B02A}" srcOrd="0" destOrd="0" presId="urn:microsoft.com/office/officeart/2005/8/layout/orgChart1"/>
    <dgm:cxn modelId="{791424AF-C615-4D90-9965-B21B7378F6CC}" type="presOf" srcId="{DE9A67DD-5FD9-4A08-8B75-4B10AD1A9818}" destId="{9D593F4C-F93F-4E36-8EDB-6A32640AEE66}" srcOrd="1" destOrd="0" presId="urn:microsoft.com/office/officeart/2005/8/layout/orgChart1"/>
    <dgm:cxn modelId="{915068A5-296F-45C3-A721-2B5700887580}" type="presOf" srcId="{E64E96EC-A514-4B08-9546-C35489B6B5EE}" destId="{9CBB5520-C4BB-44AA-A5EB-5F9D73F41482}" srcOrd="0" destOrd="0" presId="urn:microsoft.com/office/officeart/2005/8/layout/orgChart1"/>
    <dgm:cxn modelId="{3ABB1F73-3FFF-4B1F-AD7D-6DC430B84898}" srcId="{7A2AF621-1E0A-420E-869E-107283444BC2}" destId="{B6F875AF-160D-4C05-AC3B-FEBD2F2DF015}" srcOrd="0" destOrd="0" parTransId="{B71718B8-A757-4A27-8349-32F10131B2AA}" sibTransId="{4230747A-1166-47E1-890D-D8FAC26A262A}"/>
    <dgm:cxn modelId="{7CB1646E-E181-4EA3-B7C2-A61DF89FB4D0}" type="presOf" srcId="{B6F875AF-160D-4C05-AC3B-FEBD2F2DF015}" destId="{C23720B8-2D8D-446C-91E5-FD71E1D7CED0}" srcOrd="1" destOrd="0" presId="urn:microsoft.com/office/officeart/2005/8/layout/orgChart1"/>
    <dgm:cxn modelId="{D566CB21-952E-475E-B6EE-CA3CC376DCA6}" type="presOf" srcId="{9EB91394-A838-499C-ADD7-E377B3A1C095}" destId="{E8DA08A0-D8FF-4799-A219-DF760D77B99A}" srcOrd="0" destOrd="0" presId="urn:microsoft.com/office/officeart/2005/8/layout/orgChart1"/>
    <dgm:cxn modelId="{4ABC1A40-B9BE-4992-A9EA-604DC180A7E7}" type="presOf" srcId="{C283C938-1FB3-4E6A-8A2B-CF36522B6714}" destId="{4B5E656E-E059-4B23-BA46-C6D703F70A61}" srcOrd="1" destOrd="0" presId="urn:microsoft.com/office/officeart/2005/8/layout/orgChart1"/>
    <dgm:cxn modelId="{8B9C7889-513F-4768-8BEA-CF2F52C9F32C}" type="presOf" srcId="{B6F875AF-160D-4C05-AC3B-FEBD2F2DF015}" destId="{FD2ABB03-62E3-4320-8941-C4498CDA72A3}" srcOrd="0" destOrd="0" presId="urn:microsoft.com/office/officeart/2005/8/layout/orgChart1"/>
    <dgm:cxn modelId="{74CCA22B-B829-4A8D-ADC5-E9FA5965861F}" srcId="{B6F875AF-160D-4C05-AC3B-FEBD2F2DF015}" destId="{7FF11607-B9F4-4CA4-85F4-D59E06B11013}" srcOrd="0" destOrd="0" parTransId="{9EB91394-A838-499C-ADD7-E377B3A1C095}" sibTransId="{0C669BF1-8013-4884-8BCC-D11BDF979137}"/>
    <dgm:cxn modelId="{4A1FFBC0-E147-4098-8AAE-476560409881}" type="presOf" srcId="{7A2AF621-1E0A-420E-869E-107283444BC2}" destId="{6A5B3C9A-0245-4F4E-AD83-AD75026BF6ED}" srcOrd="0" destOrd="0" presId="urn:microsoft.com/office/officeart/2005/8/layout/orgChart1"/>
    <dgm:cxn modelId="{3752D52B-F0BF-4964-B5A4-3FE348284D41}" type="presOf" srcId="{7FF11607-B9F4-4CA4-85F4-D59E06B11013}" destId="{8EA71212-6644-4545-8699-8D3C6A5A9551}" srcOrd="1" destOrd="0" presId="urn:microsoft.com/office/officeart/2005/8/layout/orgChart1"/>
    <dgm:cxn modelId="{FDDEE0EC-D53E-4EEF-89FB-8D62ED0542C0}" type="presOf" srcId="{7FF11607-B9F4-4CA4-85F4-D59E06B11013}" destId="{77CAD57B-482C-47D9-B818-29ED6AA0C6C6}" srcOrd="0" destOrd="0" presId="urn:microsoft.com/office/officeart/2005/8/layout/orgChart1"/>
    <dgm:cxn modelId="{957EE729-1315-439B-92F5-D8C4856C1354}" srcId="{B6F875AF-160D-4C05-AC3B-FEBD2F2DF015}" destId="{DE9A67DD-5FD9-4A08-8B75-4B10AD1A9818}" srcOrd="1" destOrd="0" parTransId="{E64E96EC-A514-4B08-9546-C35489B6B5EE}" sibTransId="{03103626-7E90-4DFF-B4A9-F733998D4A64}"/>
    <dgm:cxn modelId="{6D5E2D2D-8232-4DDC-A692-3548F85A14BF}" srcId="{B6F875AF-160D-4C05-AC3B-FEBD2F2DF015}" destId="{C283C938-1FB3-4E6A-8A2B-CF36522B6714}" srcOrd="2" destOrd="0" parTransId="{1B4650E2-1AB3-4E9A-9F4E-BF73AF2C34E1}" sibTransId="{B6695A3E-AA86-4BB4-B90F-40E8D07A0E34}"/>
    <dgm:cxn modelId="{B6977C37-A9A5-4041-A03C-C279E49D496E}" type="presOf" srcId="{1B4650E2-1AB3-4E9A-9F4E-BF73AF2C34E1}" destId="{9DDCE94E-C1D2-4EDE-9218-62BCEA66BFFD}" srcOrd="0" destOrd="0" presId="urn:microsoft.com/office/officeart/2005/8/layout/orgChart1"/>
    <dgm:cxn modelId="{1E8F3D19-DEF7-4673-8990-9B8F6A15CE9E}" type="presOf" srcId="{DE9A67DD-5FD9-4A08-8B75-4B10AD1A9818}" destId="{AA949DEE-D920-4D4A-9CC0-74246FE6E0F2}" srcOrd="0" destOrd="0" presId="urn:microsoft.com/office/officeart/2005/8/layout/orgChart1"/>
    <dgm:cxn modelId="{41D79F31-D14E-44FE-9E4E-2164C980ED29}" type="presParOf" srcId="{6A5B3C9A-0245-4F4E-AD83-AD75026BF6ED}" destId="{296BF549-2146-4003-9F8F-1D7D3081C4B4}" srcOrd="0" destOrd="0" presId="urn:microsoft.com/office/officeart/2005/8/layout/orgChart1"/>
    <dgm:cxn modelId="{ECD86C79-C9DB-4FC6-92EA-8891058668F0}" type="presParOf" srcId="{296BF549-2146-4003-9F8F-1D7D3081C4B4}" destId="{3C82BE70-DB33-4FEC-A60F-420419892E5C}" srcOrd="0" destOrd="0" presId="urn:microsoft.com/office/officeart/2005/8/layout/orgChart1"/>
    <dgm:cxn modelId="{76EE5935-F24E-4C05-A484-9AC4397962BC}" type="presParOf" srcId="{3C82BE70-DB33-4FEC-A60F-420419892E5C}" destId="{FD2ABB03-62E3-4320-8941-C4498CDA72A3}" srcOrd="0" destOrd="0" presId="urn:microsoft.com/office/officeart/2005/8/layout/orgChart1"/>
    <dgm:cxn modelId="{8A535878-3DD8-4545-9A35-F9634EC08D9A}" type="presParOf" srcId="{3C82BE70-DB33-4FEC-A60F-420419892E5C}" destId="{C23720B8-2D8D-446C-91E5-FD71E1D7CED0}" srcOrd="1" destOrd="0" presId="urn:microsoft.com/office/officeart/2005/8/layout/orgChart1"/>
    <dgm:cxn modelId="{3C72DAB5-7F84-4B4F-8644-37E2685BF76A}" type="presParOf" srcId="{296BF549-2146-4003-9F8F-1D7D3081C4B4}" destId="{CEBF48C4-5968-4112-A125-CF1D13D9DCD0}" srcOrd="1" destOrd="0" presId="urn:microsoft.com/office/officeart/2005/8/layout/orgChart1"/>
    <dgm:cxn modelId="{58814E81-24C6-4C74-8AC8-92A3A1D3247E}" type="presParOf" srcId="{CEBF48C4-5968-4112-A125-CF1D13D9DCD0}" destId="{E8DA08A0-D8FF-4799-A219-DF760D77B99A}" srcOrd="0" destOrd="0" presId="urn:microsoft.com/office/officeart/2005/8/layout/orgChart1"/>
    <dgm:cxn modelId="{5FBC5B82-E60F-4797-AB5D-98F151EA8069}" type="presParOf" srcId="{CEBF48C4-5968-4112-A125-CF1D13D9DCD0}" destId="{69419954-5132-4242-B13E-5BDA17F9555A}" srcOrd="1" destOrd="0" presId="urn:microsoft.com/office/officeart/2005/8/layout/orgChart1"/>
    <dgm:cxn modelId="{60F4FDD4-2F0C-452A-9575-A626DD4BD796}" type="presParOf" srcId="{69419954-5132-4242-B13E-5BDA17F9555A}" destId="{DB4E7A83-104F-4F61-B9CB-EDAEBA52CF1C}" srcOrd="0" destOrd="0" presId="urn:microsoft.com/office/officeart/2005/8/layout/orgChart1"/>
    <dgm:cxn modelId="{1B2E645C-42B1-4A19-B62A-C3B5EA11A381}" type="presParOf" srcId="{DB4E7A83-104F-4F61-B9CB-EDAEBA52CF1C}" destId="{77CAD57B-482C-47D9-B818-29ED6AA0C6C6}" srcOrd="0" destOrd="0" presId="urn:microsoft.com/office/officeart/2005/8/layout/orgChart1"/>
    <dgm:cxn modelId="{63E9456E-7D36-4164-945F-CD8874DD20A4}" type="presParOf" srcId="{DB4E7A83-104F-4F61-B9CB-EDAEBA52CF1C}" destId="{8EA71212-6644-4545-8699-8D3C6A5A9551}" srcOrd="1" destOrd="0" presId="urn:microsoft.com/office/officeart/2005/8/layout/orgChart1"/>
    <dgm:cxn modelId="{8574AE58-9D11-49FF-8287-93EB13906F3F}" type="presParOf" srcId="{69419954-5132-4242-B13E-5BDA17F9555A}" destId="{F3EE882C-6BEE-484D-B669-EB2F7D084FB3}" srcOrd="1" destOrd="0" presId="urn:microsoft.com/office/officeart/2005/8/layout/orgChart1"/>
    <dgm:cxn modelId="{A434E69D-6BF7-4DB6-85D6-820928BB4562}" type="presParOf" srcId="{69419954-5132-4242-B13E-5BDA17F9555A}" destId="{DDF73055-2CBC-4BF9-B0E5-E03E1A2DB1AB}" srcOrd="2" destOrd="0" presId="urn:microsoft.com/office/officeart/2005/8/layout/orgChart1"/>
    <dgm:cxn modelId="{435293E7-420D-4855-9871-D7CBF8317FD9}" type="presParOf" srcId="{CEBF48C4-5968-4112-A125-CF1D13D9DCD0}" destId="{9CBB5520-C4BB-44AA-A5EB-5F9D73F41482}" srcOrd="2" destOrd="0" presId="urn:microsoft.com/office/officeart/2005/8/layout/orgChart1"/>
    <dgm:cxn modelId="{74956F7D-5D1A-4ABC-A3CC-C927608B9BB7}" type="presParOf" srcId="{CEBF48C4-5968-4112-A125-CF1D13D9DCD0}" destId="{713C2975-9448-4B6A-9393-0D110424647C}" srcOrd="3" destOrd="0" presId="urn:microsoft.com/office/officeart/2005/8/layout/orgChart1"/>
    <dgm:cxn modelId="{BB7B52C1-3D18-4DD5-A0A8-79EF1A5A216F}" type="presParOf" srcId="{713C2975-9448-4B6A-9393-0D110424647C}" destId="{6D78453B-FD97-4D03-ACFF-DDFE1797046E}" srcOrd="0" destOrd="0" presId="urn:microsoft.com/office/officeart/2005/8/layout/orgChart1"/>
    <dgm:cxn modelId="{7BB9844B-B11E-4AEC-B9A5-3894D82A2343}" type="presParOf" srcId="{6D78453B-FD97-4D03-ACFF-DDFE1797046E}" destId="{AA949DEE-D920-4D4A-9CC0-74246FE6E0F2}" srcOrd="0" destOrd="0" presId="urn:microsoft.com/office/officeart/2005/8/layout/orgChart1"/>
    <dgm:cxn modelId="{A312E9EB-2564-4D55-8C82-F05798AB34C7}" type="presParOf" srcId="{6D78453B-FD97-4D03-ACFF-DDFE1797046E}" destId="{9D593F4C-F93F-4E36-8EDB-6A32640AEE66}" srcOrd="1" destOrd="0" presId="urn:microsoft.com/office/officeart/2005/8/layout/orgChart1"/>
    <dgm:cxn modelId="{028B9856-4B1F-45E7-B739-FE66915B5CD7}" type="presParOf" srcId="{713C2975-9448-4B6A-9393-0D110424647C}" destId="{ADD1CCFC-58BA-4AEA-B17D-734DC5A05367}" srcOrd="1" destOrd="0" presId="urn:microsoft.com/office/officeart/2005/8/layout/orgChart1"/>
    <dgm:cxn modelId="{5CC29DCE-6E2C-478A-AE7D-C6AE1F051920}" type="presParOf" srcId="{713C2975-9448-4B6A-9393-0D110424647C}" destId="{0BB2E67D-3B9F-4F14-A2ED-1B8A52B25FE6}" srcOrd="2" destOrd="0" presId="urn:microsoft.com/office/officeart/2005/8/layout/orgChart1"/>
    <dgm:cxn modelId="{476C4BA0-6ED4-4CEB-90FA-1C881B5C8185}" type="presParOf" srcId="{CEBF48C4-5968-4112-A125-CF1D13D9DCD0}" destId="{9DDCE94E-C1D2-4EDE-9218-62BCEA66BFFD}" srcOrd="4" destOrd="0" presId="urn:microsoft.com/office/officeart/2005/8/layout/orgChart1"/>
    <dgm:cxn modelId="{B0467EAF-6D4E-4EAC-911B-C0EBE41FBCB3}" type="presParOf" srcId="{CEBF48C4-5968-4112-A125-CF1D13D9DCD0}" destId="{F1F27071-98D6-43B6-BF24-404C7FDACF12}" srcOrd="5" destOrd="0" presId="urn:microsoft.com/office/officeart/2005/8/layout/orgChart1"/>
    <dgm:cxn modelId="{3E61BA33-1AE1-4FCF-A819-F24778F10816}" type="presParOf" srcId="{F1F27071-98D6-43B6-BF24-404C7FDACF12}" destId="{670EBD61-A0A8-430E-83F7-4573DF8CA77C}" srcOrd="0" destOrd="0" presId="urn:microsoft.com/office/officeart/2005/8/layout/orgChart1"/>
    <dgm:cxn modelId="{5DC17458-B860-4ED2-BA0B-8DE50A1B31B2}" type="presParOf" srcId="{670EBD61-A0A8-430E-83F7-4573DF8CA77C}" destId="{C2C884D6-F2C7-4ED2-BC86-0B76C703B02A}" srcOrd="0" destOrd="0" presId="urn:microsoft.com/office/officeart/2005/8/layout/orgChart1"/>
    <dgm:cxn modelId="{212DBAF2-5A76-44C7-A24E-A0D36F1801A7}" type="presParOf" srcId="{670EBD61-A0A8-430E-83F7-4573DF8CA77C}" destId="{4B5E656E-E059-4B23-BA46-C6D703F70A61}" srcOrd="1" destOrd="0" presId="urn:microsoft.com/office/officeart/2005/8/layout/orgChart1"/>
    <dgm:cxn modelId="{D2126787-137C-4251-9BAE-8A0FCF4E0C75}" type="presParOf" srcId="{F1F27071-98D6-43B6-BF24-404C7FDACF12}" destId="{DE716D9F-F181-424C-991D-5AE65F05CB3C}" srcOrd="1" destOrd="0" presId="urn:microsoft.com/office/officeart/2005/8/layout/orgChart1"/>
    <dgm:cxn modelId="{CDDDE5E2-F714-433F-8C23-584FED3D54E9}" type="presParOf" srcId="{F1F27071-98D6-43B6-BF24-404C7FDACF12}" destId="{8116C95D-47EA-497E-B31D-5B9CABBCD2C6}" srcOrd="2" destOrd="0" presId="urn:microsoft.com/office/officeart/2005/8/layout/orgChart1"/>
    <dgm:cxn modelId="{0D06F004-845D-4BF7-8FCD-9F707B829D06}" type="presParOf" srcId="{296BF549-2146-4003-9F8F-1D7D3081C4B4}" destId="{E376763B-0D74-45AE-A5D8-47C4DD7BB286}" srcOrd="2" destOrd="0" presId="urn:microsoft.com/office/officeart/2005/8/layout/orgChar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A2AF621-1E0A-420E-869E-107283444BC2}"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en-US"/>
        </a:p>
      </dgm:t>
    </dgm:pt>
    <dgm:pt modelId="{B6F875AF-160D-4C05-AC3B-FEBD2F2DF015}">
      <dgm:prSet phldrT="[Texto]"/>
      <dgm:spPr/>
      <dgm:t>
        <a:bodyPr/>
        <a:lstStyle/>
        <a:p>
          <a:r>
            <a:rPr lang="en-US" dirty="0" err="1" smtClean="0"/>
            <a:t>Comisión</a:t>
          </a:r>
          <a:endParaRPr lang="en-US" dirty="0" smtClean="0"/>
        </a:p>
        <a:p>
          <a:r>
            <a:rPr lang="en-US" dirty="0" err="1" smtClean="0"/>
            <a:t>Cuarta</a:t>
          </a:r>
          <a:endParaRPr lang="en-US" dirty="0"/>
        </a:p>
      </dgm:t>
    </dgm:pt>
    <dgm:pt modelId="{B71718B8-A757-4A27-8349-32F10131B2AA}" type="parTrans" cxnId="{3ABB1F73-3FFF-4B1F-AD7D-6DC430B84898}">
      <dgm:prSet/>
      <dgm:spPr/>
      <dgm:t>
        <a:bodyPr/>
        <a:lstStyle/>
        <a:p>
          <a:endParaRPr lang="en-US"/>
        </a:p>
      </dgm:t>
    </dgm:pt>
    <dgm:pt modelId="{4230747A-1166-47E1-890D-D8FAC26A262A}" type="sibTrans" cxnId="{3ABB1F73-3FFF-4B1F-AD7D-6DC430B84898}">
      <dgm:prSet/>
      <dgm:spPr/>
      <dgm:t>
        <a:bodyPr/>
        <a:lstStyle/>
        <a:p>
          <a:endParaRPr lang="en-US"/>
        </a:p>
      </dgm:t>
    </dgm:pt>
    <dgm:pt modelId="{7FF11607-B9F4-4CA4-85F4-D59E06B11013}">
      <dgm:prSet phldrT="[Texto]"/>
      <dgm:spPr/>
      <dgm:t>
        <a:bodyPr/>
        <a:lstStyle/>
        <a:p>
          <a:r>
            <a:rPr lang="en-US" dirty="0" err="1" smtClean="0"/>
            <a:t>Presupuesto</a:t>
          </a:r>
          <a:endParaRPr lang="en-US" dirty="0"/>
        </a:p>
      </dgm:t>
    </dgm:pt>
    <dgm:pt modelId="{9EB91394-A838-499C-ADD7-E377B3A1C095}" type="parTrans" cxnId="{74CCA22B-B829-4A8D-ADC5-E9FA5965861F}">
      <dgm:prSet/>
      <dgm:spPr/>
      <dgm:t>
        <a:bodyPr/>
        <a:lstStyle/>
        <a:p>
          <a:endParaRPr lang="en-US"/>
        </a:p>
      </dgm:t>
    </dgm:pt>
    <dgm:pt modelId="{0C669BF1-8013-4884-8BCC-D11BDF979137}" type="sibTrans" cxnId="{74CCA22B-B829-4A8D-ADC5-E9FA5965861F}">
      <dgm:prSet/>
      <dgm:spPr/>
      <dgm:t>
        <a:bodyPr/>
        <a:lstStyle/>
        <a:p>
          <a:endParaRPr lang="en-US"/>
        </a:p>
      </dgm:t>
    </dgm:pt>
    <dgm:pt modelId="{DE9A67DD-5FD9-4A08-8B75-4B10AD1A9818}">
      <dgm:prSet phldrT="[Texto]"/>
      <dgm:spPr/>
      <dgm:t>
        <a:bodyPr/>
        <a:lstStyle/>
        <a:p>
          <a:r>
            <a:rPr lang="en-US" dirty="0" err="1" smtClean="0"/>
            <a:t>Contratación</a:t>
          </a:r>
          <a:r>
            <a:rPr lang="en-US" dirty="0" smtClean="0"/>
            <a:t> </a:t>
          </a:r>
          <a:r>
            <a:rPr lang="en-US" dirty="0" err="1" smtClean="0"/>
            <a:t>Estatal</a:t>
          </a:r>
          <a:endParaRPr lang="en-US" dirty="0"/>
        </a:p>
      </dgm:t>
    </dgm:pt>
    <dgm:pt modelId="{E64E96EC-A514-4B08-9546-C35489B6B5EE}" type="parTrans" cxnId="{957EE729-1315-439B-92F5-D8C4856C1354}">
      <dgm:prSet/>
      <dgm:spPr/>
      <dgm:t>
        <a:bodyPr/>
        <a:lstStyle/>
        <a:p>
          <a:endParaRPr lang="en-US"/>
        </a:p>
      </dgm:t>
    </dgm:pt>
    <dgm:pt modelId="{03103626-7E90-4DFF-B4A9-F733998D4A64}" type="sibTrans" cxnId="{957EE729-1315-439B-92F5-D8C4856C1354}">
      <dgm:prSet/>
      <dgm:spPr/>
      <dgm:t>
        <a:bodyPr/>
        <a:lstStyle/>
        <a:p>
          <a:endParaRPr lang="en-US"/>
        </a:p>
      </dgm:t>
    </dgm:pt>
    <dgm:pt modelId="{C283C938-1FB3-4E6A-8A2B-CF36522B6714}">
      <dgm:prSet phldrT="[Texto]"/>
      <dgm:spPr/>
      <dgm:t>
        <a:bodyPr/>
        <a:lstStyle/>
        <a:p>
          <a:r>
            <a:rPr lang="en-US" dirty="0" err="1" smtClean="0"/>
            <a:t>Régimen</a:t>
          </a:r>
          <a:r>
            <a:rPr lang="en-US" dirty="0" smtClean="0"/>
            <a:t> de </a:t>
          </a:r>
          <a:r>
            <a:rPr lang="en-US" dirty="0" err="1" smtClean="0"/>
            <a:t>Propiedad</a:t>
          </a:r>
          <a:r>
            <a:rPr lang="en-US" dirty="0" smtClean="0"/>
            <a:t> Industrial.</a:t>
          </a:r>
        </a:p>
      </dgm:t>
    </dgm:pt>
    <dgm:pt modelId="{1B4650E2-1AB3-4E9A-9F4E-BF73AF2C34E1}" type="parTrans" cxnId="{6D5E2D2D-8232-4DDC-A692-3548F85A14BF}">
      <dgm:prSet/>
      <dgm:spPr/>
      <dgm:t>
        <a:bodyPr/>
        <a:lstStyle/>
        <a:p>
          <a:endParaRPr lang="en-US"/>
        </a:p>
      </dgm:t>
    </dgm:pt>
    <dgm:pt modelId="{B6695A3E-AA86-4BB4-B90F-40E8D07A0E34}" type="sibTrans" cxnId="{6D5E2D2D-8232-4DDC-A692-3548F85A14BF}">
      <dgm:prSet/>
      <dgm:spPr/>
      <dgm:t>
        <a:bodyPr/>
        <a:lstStyle/>
        <a:p>
          <a:endParaRPr lang="en-US"/>
        </a:p>
      </dgm:t>
    </dgm:pt>
    <dgm:pt modelId="{6A5B3C9A-0245-4F4E-AD83-AD75026BF6ED}" type="pres">
      <dgm:prSet presAssocID="{7A2AF621-1E0A-420E-869E-107283444BC2}" presName="hierChild1" presStyleCnt="0">
        <dgm:presLayoutVars>
          <dgm:orgChart val="1"/>
          <dgm:chPref val="1"/>
          <dgm:dir/>
          <dgm:animOne val="branch"/>
          <dgm:animLvl val="lvl"/>
          <dgm:resizeHandles/>
        </dgm:presLayoutVars>
      </dgm:prSet>
      <dgm:spPr/>
      <dgm:t>
        <a:bodyPr/>
        <a:lstStyle/>
        <a:p>
          <a:endParaRPr lang="es-CO"/>
        </a:p>
      </dgm:t>
    </dgm:pt>
    <dgm:pt modelId="{296BF549-2146-4003-9F8F-1D7D3081C4B4}" type="pres">
      <dgm:prSet presAssocID="{B6F875AF-160D-4C05-AC3B-FEBD2F2DF015}" presName="hierRoot1" presStyleCnt="0">
        <dgm:presLayoutVars>
          <dgm:hierBranch val="init"/>
        </dgm:presLayoutVars>
      </dgm:prSet>
      <dgm:spPr/>
    </dgm:pt>
    <dgm:pt modelId="{3C82BE70-DB33-4FEC-A60F-420419892E5C}" type="pres">
      <dgm:prSet presAssocID="{B6F875AF-160D-4C05-AC3B-FEBD2F2DF015}" presName="rootComposite1" presStyleCnt="0"/>
      <dgm:spPr/>
    </dgm:pt>
    <dgm:pt modelId="{FD2ABB03-62E3-4320-8941-C4498CDA72A3}" type="pres">
      <dgm:prSet presAssocID="{B6F875AF-160D-4C05-AC3B-FEBD2F2DF015}" presName="rootText1" presStyleLbl="node0" presStyleIdx="0" presStyleCnt="1">
        <dgm:presLayoutVars>
          <dgm:chPref val="3"/>
        </dgm:presLayoutVars>
      </dgm:prSet>
      <dgm:spPr/>
      <dgm:t>
        <a:bodyPr/>
        <a:lstStyle/>
        <a:p>
          <a:endParaRPr lang="en-US"/>
        </a:p>
      </dgm:t>
    </dgm:pt>
    <dgm:pt modelId="{C23720B8-2D8D-446C-91E5-FD71E1D7CED0}" type="pres">
      <dgm:prSet presAssocID="{B6F875AF-160D-4C05-AC3B-FEBD2F2DF015}" presName="rootConnector1" presStyleLbl="node1" presStyleIdx="0" presStyleCnt="0"/>
      <dgm:spPr/>
      <dgm:t>
        <a:bodyPr/>
        <a:lstStyle/>
        <a:p>
          <a:endParaRPr lang="es-CO"/>
        </a:p>
      </dgm:t>
    </dgm:pt>
    <dgm:pt modelId="{CEBF48C4-5968-4112-A125-CF1D13D9DCD0}" type="pres">
      <dgm:prSet presAssocID="{B6F875AF-160D-4C05-AC3B-FEBD2F2DF015}" presName="hierChild2" presStyleCnt="0"/>
      <dgm:spPr/>
    </dgm:pt>
    <dgm:pt modelId="{E8DA08A0-D8FF-4799-A219-DF760D77B99A}" type="pres">
      <dgm:prSet presAssocID="{9EB91394-A838-499C-ADD7-E377B3A1C095}" presName="Name37" presStyleLbl="parChTrans1D2" presStyleIdx="0" presStyleCnt="3"/>
      <dgm:spPr/>
      <dgm:t>
        <a:bodyPr/>
        <a:lstStyle/>
        <a:p>
          <a:endParaRPr lang="es-CO"/>
        </a:p>
      </dgm:t>
    </dgm:pt>
    <dgm:pt modelId="{69419954-5132-4242-B13E-5BDA17F9555A}" type="pres">
      <dgm:prSet presAssocID="{7FF11607-B9F4-4CA4-85F4-D59E06B11013}" presName="hierRoot2" presStyleCnt="0">
        <dgm:presLayoutVars>
          <dgm:hierBranch val="init"/>
        </dgm:presLayoutVars>
      </dgm:prSet>
      <dgm:spPr/>
    </dgm:pt>
    <dgm:pt modelId="{DB4E7A83-104F-4F61-B9CB-EDAEBA52CF1C}" type="pres">
      <dgm:prSet presAssocID="{7FF11607-B9F4-4CA4-85F4-D59E06B11013}" presName="rootComposite" presStyleCnt="0"/>
      <dgm:spPr/>
    </dgm:pt>
    <dgm:pt modelId="{77CAD57B-482C-47D9-B818-29ED6AA0C6C6}" type="pres">
      <dgm:prSet presAssocID="{7FF11607-B9F4-4CA4-85F4-D59E06B11013}" presName="rootText" presStyleLbl="node2" presStyleIdx="0" presStyleCnt="3" custLinFactNeighborX="119" custLinFactNeighborY="-3220">
        <dgm:presLayoutVars>
          <dgm:chPref val="3"/>
        </dgm:presLayoutVars>
      </dgm:prSet>
      <dgm:spPr/>
      <dgm:t>
        <a:bodyPr/>
        <a:lstStyle/>
        <a:p>
          <a:endParaRPr lang="en-US"/>
        </a:p>
      </dgm:t>
    </dgm:pt>
    <dgm:pt modelId="{8EA71212-6644-4545-8699-8D3C6A5A9551}" type="pres">
      <dgm:prSet presAssocID="{7FF11607-B9F4-4CA4-85F4-D59E06B11013}" presName="rootConnector" presStyleLbl="node2" presStyleIdx="0" presStyleCnt="3"/>
      <dgm:spPr/>
      <dgm:t>
        <a:bodyPr/>
        <a:lstStyle/>
        <a:p>
          <a:endParaRPr lang="es-CO"/>
        </a:p>
      </dgm:t>
    </dgm:pt>
    <dgm:pt modelId="{F3EE882C-6BEE-484D-B669-EB2F7D084FB3}" type="pres">
      <dgm:prSet presAssocID="{7FF11607-B9F4-4CA4-85F4-D59E06B11013}" presName="hierChild4" presStyleCnt="0"/>
      <dgm:spPr/>
    </dgm:pt>
    <dgm:pt modelId="{DDF73055-2CBC-4BF9-B0E5-E03E1A2DB1AB}" type="pres">
      <dgm:prSet presAssocID="{7FF11607-B9F4-4CA4-85F4-D59E06B11013}" presName="hierChild5" presStyleCnt="0"/>
      <dgm:spPr/>
    </dgm:pt>
    <dgm:pt modelId="{9CBB5520-C4BB-44AA-A5EB-5F9D73F41482}" type="pres">
      <dgm:prSet presAssocID="{E64E96EC-A514-4B08-9546-C35489B6B5EE}" presName="Name37" presStyleLbl="parChTrans1D2" presStyleIdx="1" presStyleCnt="3"/>
      <dgm:spPr/>
      <dgm:t>
        <a:bodyPr/>
        <a:lstStyle/>
        <a:p>
          <a:endParaRPr lang="es-CO"/>
        </a:p>
      </dgm:t>
    </dgm:pt>
    <dgm:pt modelId="{713C2975-9448-4B6A-9393-0D110424647C}" type="pres">
      <dgm:prSet presAssocID="{DE9A67DD-5FD9-4A08-8B75-4B10AD1A9818}" presName="hierRoot2" presStyleCnt="0">
        <dgm:presLayoutVars>
          <dgm:hierBranch val="init"/>
        </dgm:presLayoutVars>
      </dgm:prSet>
      <dgm:spPr/>
    </dgm:pt>
    <dgm:pt modelId="{6D78453B-FD97-4D03-ACFF-DDFE1797046E}" type="pres">
      <dgm:prSet presAssocID="{DE9A67DD-5FD9-4A08-8B75-4B10AD1A9818}" presName="rootComposite" presStyleCnt="0"/>
      <dgm:spPr/>
    </dgm:pt>
    <dgm:pt modelId="{AA949DEE-D920-4D4A-9CC0-74246FE6E0F2}" type="pres">
      <dgm:prSet presAssocID="{DE9A67DD-5FD9-4A08-8B75-4B10AD1A9818}" presName="rootText" presStyleLbl="node2" presStyleIdx="1" presStyleCnt="3">
        <dgm:presLayoutVars>
          <dgm:chPref val="3"/>
        </dgm:presLayoutVars>
      </dgm:prSet>
      <dgm:spPr/>
      <dgm:t>
        <a:bodyPr/>
        <a:lstStyle/>
        <a:p>
          <a:endParaRPr lang="en-US"/>
        </a:p>
      </dgm:t>
    </dgm:pt>
    <dgm:pt modelId="{9D593F4C-F93F-4E36-8EDB-6A32640AEE66}" type="pres">
      <dgm:prSet presAssocID="{DE9A67DD-5FD9-4A08-8B75-4B10AD1A9818}" presName="rootConnector" presStyleLbl="node2" presStyleIdx="1" presStyleCnt="3"/>
      <dgm:spPr/>
      <dgm:t>
        <a:bodyPr/>
        <a:lstStyle/>
        <a:p>
          <a:endParaRPr lang="es-CO"/>
        </a:p>
      </dgm:t>
    </dgm:pt>
    <dgm:pt modelId="{ADD1CCFC-58BA-4AEA-B17D-734DC5A05367}" type="pres">
      <dgm:prSet presAssocID="{DE9A67DD-5FD9-4A08-8B75-4B10AD1A9818}" presName="hierChild4" presStyleCnt="0"/>
      <dgm:spPr/>
    </dgm:pt>
    <dgm:pt modelId="{0BB2E67D-3B9F-4F14-A2ED-1B8A52B25FE6}" type="pres">
      <dgm:prSet presAssocID="{DE9A67DD-5FD9-4A08-8B75-4B10AD1A9818}" presName="hierChild5" presStyleCnt="0"/>
      <dgm:spPr/>
    </dgm:pt>
    <dgm:pt modelId="{9DDCE94E-C1D2-4EDE-9218-62BCEA66BFFD}" type="pres">
      <dgm:prSet presAssocID="{1B4650E2-1AB3-4E9A-9F4E-BF73AF2C34E1}" presName="Name37" presStyleLbl="parChTrans1D2" presStyleIdx="2" presStyleCnt="3"/>
      <dgm:spPr/>
      <dgm:t>
        <a:bodyPr/>
        <a:lstStyle/>
        <a:p>
          <a:endParaRPr lang="es-CO"/>
        </a:p>
      </dgm:t>
    </dgm:pt>
    <dgm:pt modelId="{F1F27071-98D6-43B6-BF24-404C7FDACF12}" type="pres">
      <dgm:prSet presAssocID="{C283C938-1FB3-4E6A-8A2B-CF36522B6714}" presName="hierRoot2" presStyleCnt="0">
        <dgm:presLayoutVars>
          <dgm:hierBranch val="init"/>
        </dgm:presLayoutVars>
      </dgm:prSet>
      <dgm:spPr/>
    </dgm:pt>
    <dgm:pt modelId="{670EBD61-A0A8-430E-83F7-4573DF8CA77C}" type="pres">
      <dgm:prSet presAssocID="{C283C938-1FB3-4E6A-8A2B-CF36522B6714}" presName="rootComposite" presStyleCnt="0"/>
      <dgm:spPr/>
    </dgm:pt>
    <dgm:pt modelId="{C2C884D6-F2C7-4ED2-BC86-0B76C703B02A}" type="pres">
      <dgm:prSet presAssocID="{C283C938-1FB3-4E6A-8A2B-CF36522B6714}" presName="rootText" presStyleLbl="node2" presStyleIdx="2" presStyleCnt="3">
        <dgm:presLayoutVars>
          <dgm:chPref val="3"/>
        </dgm:presLayoutVars>
      </dgm:prSet>
      <dgm:spPr/>
      <dgm:t>
        <a:bodyPr/>
        <a:lstStyle/>
        <a:p>
          <a:endParaRPr lang="en-US"/>
        </a:p>
      </dgm:t>
    </dgm:pt>
    <dgm:pt modelId="{4B5E656E-E059-4B23-BA46-C6D703F70A61}" type="pres">
      <dgm:prSet presAssocID="{C283C938-1FB3-4E6A-8A2B-CF36522B6714}" presName="rootConnector" presStyleLbl="node2" presStyleIdx="2" presStyleCnt="3"/>
      <dgm:spPr/>
      <dgm:t>
        <a:bodyPr/>
        <a:lstStyle/>
        <a:p>
          <a:endParaRPr lang="es-CO"/>
        </a:p>
      </dgm:t>
    </dgm:pt>
    <dgm:pt modelId="{DE716D9F-F181-424C-991D-5AE65F05CB3C}" type="pres">
      <dgm:prSet presAssocID="{C283C938-1FB3-4E6A-8A2B-CF36522B6714}" presName="hierChild4" presStyleCnt="0"/>
      <dgm:spPr/>
    </dgm:pt>
    <dgm:pt modelId="{8116C95D-47EA-497E-B31D-5B9CABBCD2C6}" type="pres">
      <dgm:prSet presAssocID="{C283C938-1FB3-4E6A-8A2B-CF36522B6714}" presName="hierChild5" presStyleCnt="0"/>
      <dgm:spPr/>
    </dgm:pt>
    <dgm:pt modelId="{E376763B-0D74-45AE-A5D8-47C4DD7BB286}" type="pres">
      <dgm:prSet presAssocID="{B6F875AF-160D-4C05-AC3B-FEBD2F2DF015}" presName="hierChild3" presStyleCnt="0"/>
      <dgm:spPr/>
    </dgm:pt>
  </dgm:ptLst>
  <dgm:cxnLst>
    <dgm:cxn modelId="{8F20157D-B0E5-425D-9705-9D4A4E9FEC59}" type="presOf" srcId="{B6F875AF-160D-4C05-AC3B-FEBD2F2DF015}" destId="{C23720B8-2D8D-446C-91E5-FD71E1D7CED0}" srcOrd="1" destOrd="0" presId="urn:microsoft.com/office/officeart/2005/8/layout/orgChart1"/>
    <dgm:cxn modelId="{09BD6E43-B269-42D3-977E-ADCC32287B59}" type="presOf" srcId="{1B4650E2-1AB3-4E9A-9F4E-BF73AF2C34E1}" destId="{9DDCE94E-C1D2-4EDE-9218-62BCEA66BFFD}" srcOrd="0" destOrd="0" presId="urn:microsoft.com/office/officeart/2005/8/layout/orgChart1"/>
    <dgm:cxn modelId="{AEB852DA-1BCF-4A34-A2CB-5F9A7F2BE71E}" type="presOf" srcId="{DE9A67DD-5FD9-4A08-8B75-4B10AD1A9818}" destId="{AA949DEE-D920-4D4A-9CC0-74246FE6E0F2}" srcOrd="0" destOrd="0" presId="urn:microsoft.com/office/officeart/2005/8/layout/orgChart1"/>
    <dgm:cxn modelId="{E5DF9203-0139-4F2A-8FEE-F28F09B5E97A}" type="presOf" srcId="{E64E96EC-A514-4B08-9546-C35489B6B5EE}" destId="{9CBB5520-C4BB-44AA-A5EB-5F9D73F41482}" srcOrd="0" destOrd="0" presId="urn:microsoft.com/office/officeart/2005/8/layout/orgChart1"/>
    <dgm:cxn modelId="{5DDFCC05-86DC-4EDC-A67E-C217F8863E47}" type="presOf" srcId="{C283C938-1FB3-4E6A-8A2B-CF36522B6714}" destId="{4B5E656E-E059-4B23-BA46-C6D703F70A61}" srcOrd="1" destOrd="0" presId="urn:microsoft.com/office/officeart/2005/8/layout/orgChart1"/>
    <dgm:cxn modelId="{DC1C4BD0-CCEA-45FE-98A2-81592AF1E7B5}" type="presOf" srcId="{B6F875AF-160D-4C05-AC3B-FEBD2F2DF015}" destId="{FD2ABB03-62E3-4320-8941-C4498CDA72A3}" srcOrd="0" destOrd="0" presId="urn:microsoft.com/office/officeart/2005/8/layout/orgChart1"/>
    <dgm:cxn modelId="{E65A5CD0-E33D-4060-8DCD-2BE3BF6043AB}" type="presOf" srcId="{9EB91394-A838-499C-ADD7-E377B3A1C095}" destId="{E8DA08A0-D8FF-4799-A219-DF760D77B99A}" srcOrd="0" destOrd="0" presId="urn:microsoft.com/office/officeart/2005/8/layout/orgChart1"/>
    <dgm:cxn modelId="{D373F822-BA3A-4284-927D-1CCB25D0AB47}" type="presOf" srcId="{7A2AF621-1E0A-420E-869E-107283444BC2}" destId="{6A5B3C9A-0245-4F4E-AD83-AD75026BF6ED}" srcOrd="0" destOrd="0" presId="urn:microsoft.com/office/officeart/2005/8/layout/orgChart1"/>
    <dgm:cxn modelId="{A277C56D-8205-4EC9-AD56-E11D18CFEAF8}" type="presOf" srcId="{DE9A67DD-5FD9-4A08-8B75-4B10AD1A9818}" destId="{9D593F4C-F93F-4E36-8EDB-6A32640AEE66}" srcOrd="1" destOrd="0" presId="urn:microsoft.com/office/officeart/2005/8/layout/orgChart1"/>
    <dgm:cxn modelId="{74CCA22B-B829-4A8D-ADC5-E9FA5965861F}" srcId="{B6F875AF-160D-4C05-AC3B-FEBD2F2DF015}" destId="{7FF11607-B9F4-4CA4-85F4-D59E06B11013}" srcOrd="0" destOrd="0" parTransId="{9EB91394-A838-499C-ADD7-E377B3A1C095}" sibTransId="{0C669BF1-8013-4884-8BCC-D11BDF979137}"/>
    <dgm:cxn modelId="{E6A33EF0-6264-4351-B489-982D73FDCC48}" type="presOf" srcId="{C283C938-1FB3-4E6A-8A2B-CF36522B6714}" destId="{C2C884D6-F2C7-4ED2-BC86-0B76C703B02A}" srcOrd="0" destOrd="0" presId="urn:microsoft.com/office/officeart/2005/8/layout/orgChart1"/>
    <dgm:cxn modelId="{957EE729-1315-439B-92F5-D8C4856C1354}" srcId="{B6F875AF-160D-4C05-AC3B-FEBD2F2DF015}" destId="{DE9A67DD-5FD9-4A08-8B75-4B10AD1A9818}" srcOrd="1" destOrd="0" parTransId="{E64E96EC-A514-4B08-9546-C35489B6B5EE}" sibTransId="{03103626-7E90-4DFF-B4A9-F733998D4A64}"/>
    <dgm:cxn modelId="{3ABB1F73-3FFF-4B1F-AD7D-6DC430B84898}" srcId="{7A2AF621-1E0A-420E-869E-107283444BC2}" destId="{B6F875AF-160D-4C05-AC3B-FEBD2F2DF015}" srcOrd="0" destOrd="0" parTransId="{B71718B8-A757-4A27-8349-32F10131B2AA}" sibTransId="{4230747A-1166-47E1-890D-D8FAC26A262A}"/>
    <dgm:cxn modelId="{4C2AF393-212A-413D-BBF3-B773A27AE1B4}" type="presOf" srcId="{7FF11607-B9F4-4CA4-85F4-D59E06B11013}" destId="{8EA71212-6644-4545-8699-8D3C6A5A9551}" srcOrd="1" destOrd="0" presId="urn:microsoft.com/office/officeart/2005/8/layout/orgChart1"/>
    <dgm:cxn modelId="{14847638-77C8-4BC7-B86E-D2F52A3BB5D8}" type="presOf" srcId="{7FF11607-B9F4-4CA4-85F4-D59E06B11013}" destId="{77CAD57B-482C-47D9-B818-29ED6AA0C6C6}" srcOrd="0" destOrd="0" presId="urn:microsoft.com/office/officeart/2005/8/layout/orgChart1"/>
    <dgm:cxn modelId="{6D5E2D2D-8232-4DDC-A692-3548F85A14BF}" srcId="{B6F875AF-160D-4C05-AC3B-FEBD2F2DF015}" destId="{C283C938-1FB3-4E6A-8A2B-CF36522B6714}" srcOrd="2" destOrd="0" parTransId="{1B4650E2-1AB3-4E9A-9F4E-BF73AF2C34E1}" sibTransId="{B6695A3E-AA86-4BB4-B90F-40E8D07A0E34}"/>
    <dgm:cxn modelId="{7C0CE203-E36E-4C10-B800-0BC2ACFB9C66}" type="presParOf" srcId="{6A5B3C9A-0245-4F4E-AD83-AD75026BF6ED}" destId="{296BF549-2146-4003-9F8F-1D7D3081C4B4}" srcOrd="0" destOrd="0" presId="urn:microsoft.com/office/officeart/2005/8/layout/orgChart1"/>
    <dgm:cxn modelId="{F230F45C-1CA9-4A4A-A33F-A4B485B0A7B8}" type="presParOf" srcId="{296BF549-2146-4003-9F8F-1D7D3081C4B4}" destId="{3C82BE70-DB33-4FEC-A60F-420419892E5C}" srcOrd="0" destOrd="0" presId="urn:microsoft.com/office/officeart/2005/8/layout/orgChart1"/>
    <dgm:cxn modelId="{0E571F18-E0BC-4652-8657-176459BEC898}" type="presParOf" srcId="{3C82BE70-DB33-4FEC-A60F-420419892E5C}" destId="{FD2ABB03-62E3-4320-8941-C4498CDA72A3}" srcOrd="0" destOrd="0" presId="urn:microsoft.com/office/officeart/2005/8/layout/orgChart1"/>
    <dgm:cxn modelId="{666EA046-F059-4DED-AB69-685103F03FAD}" type="presParOf" srcId="{3C82BE70-DB33-4FEC-A60F-420419892E5C}" destId="{C23720B8-2D8D-446C-91E5-FD71E1D7CED0}" srcOrd="1" destOrd="0" presId="urn:microsoft.com/office/officeart/2005/8/layout/orgChart1"/>
    <dgm:cxn modelId="{2E0CC81C-3CD9-4298-9375-640577E0CD79}" type="presParOf" srcId="{296BF549-2146-4003-9F8F-1D7D3081C4B4}" destId="{CEBF48C4-5968-4112-A125-CF1D13D9DCD0}" srcOrd="1" destOrd="0" presId="urn:microsoft.com/office/officeart/2005/8/layout/orgChart1"/>
    <dgm:cxn modelId="{FD33D5C9-A036-4CE0-B107-E92456EACDB6}" type="presParOf" srcId="{CEBF48C4-5968-4112-A125-CF1D13D9DCD0}" destId="{E8DA08A0-D8FF-4799-A219-DF760D77B99A}" srcOrd="0" destOrd="0" presId="urn:microsoft.com/office/officeart/2005/8/layout/orgChart1"/>
    <dgm:cxn modelId="{659E34C9-B073-41FD-A651-702A7731FE55}" type="presParOf" srcId="{CEBF48C4-5968-4112-A125-CF1D13D9DCD0}" destId="{69419954-5132-4242-B13E-5BDA17F9555A}" srcOrd="1" destOrd="0" presId="urn:microsoft.com/office/officeart/2005/8/layout/orgChart1"/>
    <dgm:cxn modelId="{C7384CDB-9881-48BA-A57A-9F2ED5F973AB}" type="presParOf" srcId="{69419954-5132-4242-B13E-5BDA17F9555A}" destId="{DB4E7A83-104F-4F61-B9CB-EDAEBA52CF1C}" srcOrd="0" destOrd="0" presId="urn:microsoft.com/office/officeart/2005/8/layout/orgChart1"/>
    <dgm:cxn modelId="{77BAB77C-8ACE-422F-A378-02840B7A65DA}" type="presParOf" srcId="{DB4E7A83-104F-4F61-B9CB-EDAEBA52CF1C}" destId="{77CAD57B-482C-47D9-B818-29ED6AA0C6C6}" srcOrd="0" destOrd="0" presId="urn:microsoft.com/office/officeart/2005/8/layout/orgChart1"/>
    <dgm:cxn modelId="{9E2EFDA5-42A1-44D2-BEFD-B0027ADA8569}" type="presParOf" srcId="{DB4E7A83-104F-4F61-B9CB-EDAEBA52CF1C}" destId="{8EA71212-6644-4545-8699-8D3C6A5A9551}" srcOrd="1" destOrd="0" presId="urn:microsoft.com/office/officeart/2005/8/layout/orgChart1"/>
    <dgm:cxn modelId="{AFDBFA82-EF13-4C2E-9A73-992DAF9A7034}" type="presParOf" srcId="{69419954-5132-4242-B13E-5BDA17F9555A}" destId="{F3EE882C-6BEE-484D-B669-EB2F7D084FB3}" srcOrd="1" destOrd="0" presId="urn:microsoft.com/office/officeart/2005/8/layout/orgChart1"/>
    <dgm:cxn modelId="{5DBA5FE9-A0AD-46FA-A2E7-B7BF6E98E75F}" type="presParOf" srcId="{69419954-5132-4242-B13E-5BDA17F9555A}" destId="{DDF73055-2CBC-4BF9-B0E5-E03E1A2DB1AB}" srcOrd="2" destOrd="0" presId="urn:microsoft.com/office/officeart/2005/8/layout/orgChart1"/>
    <dgm:cxn modelId="{BE740A0B-D904-45AD-B1D2-9CB5073CAEC7}" type="presParOf" srcId="{CEBF48C4-5968-4112-A125-CF1D13D9DCD0}" destId="{9CBB5520-C4BB-44AA-A5EB-5F9D73F41482}" srcOrd="2" destOrd="0" presId="urn:microsoft.com/office/officeart/2005/8/layout/orgChart1"/>
    <dgm:cxn modelId="{1BDB30DD-A307-442B-86B8-E0B02250693F}" type="presParOf" srcId="{CEBF48C4-5968-4112-A125-CF1D13D9DCD0}" destId="{713C2975-9448-4B6A-9393-0D110424647C}" srcOrd="3" destOrd="0" presId="urn:microsoft.com/office/officeart/2005/8/layout/orgChart1"/>
    <dgm:cxn modelId="{78DC4868-3B8D-443B-A7AD-0B58F648F2CE}" type="presParOf" srcId="{713C2975-9448-4B6A-9393-0D110424647C}" destId="{6D78453B-FD97-4D03-ACFF-DDFE1797046E}" srcOrd="0" destOrd="0" presId="urn:microsoft.com/office/officeart/2005/8/layout/orgChart1"/>
    <dgm:cxn modelId="{DE3CE4EE-206C-4696-957A-CD78018038CE}" type="presParOf" srcId="{6D78453B-FD97-4D03-ACFF-DDFE1797046E}" destId="{AA949DEE-D920-4D4A-9CC0-74246FE6E0F2}" srcOrd="0" destOrd="0" presId="urn:microsoft.com/office/officeart/2005/8/layout/orgChart1"/>
    <dgm:cxn modelId="{C75ACFE3-8216-47AD-A2DB-2CEA5E5E1C7B}" type="presParOf" srcId="{6D78453B-FD97-4D03-ACFF-DDFE1797046E}" destId="{9D593F4C-F93F-4E36-8EDB-6A32640AEE66}" srcOrd="1" destOrd="0" presId="urn:microsoft.com/office/officeart/2005/8/layout/orgChart1"/>
    <dgm:cxn modelId="{17087026-9B0A-4064-8328-6B637650601B}" type="presParOf" srcId="{713C2975-9448-4B6A-9393-0D110424647C}" destId="{ADD1CCFC-58BA-4AEA-B17D-734DC5A05367}" srcOrd="1" destOrd="0" presId="urn:microsoft.com/office/officeart/2005/8/layout/orgChart1"/>
    <dgm:cxn modelId="{13B6C7A4-20ED-4FCB-B678-2539825D0279}" type="presParOf" srcId="{713C2975-9448-4B6A-9393-0D110424647C}" destId="{0BB2E67D-3B9F-4F14-A2ED-1B8A52B25FE6}" srcOrd="2" destOrd="0" presId="urn:microsoft.com/office/officeart/2005/8/layout/orgChart1"/>
    <dgm:cxn modelId="{D3D1FEEF-BE42-466D-958A-969403A229F0}" type="presParOf" srcId="{CEBF48C4-5968-4112-A125-CF1D13D9DCD0}" destId="{9DDCE94E-C1D2-4EDE-9218-62BCEA66BFFD}" srcOrd="4" destOrd="0" presId="urn:microsoft.com/office/officeart/2005/8/layout/orgChart1"/>
    <dgm:cxn modelId="{A7E6E97C-4591-4850-9D0C-50331FC1A96E}" type="presParOf" srcId="{CEBF48C4-5968-4112-A125-CF1D13D9DCD0}" destId="{F1F27071-98D6-43B6-BF24-404C7FDACF12}" srcOrd="5" destOrd="0" presId="urn:microsoft.com/office/officeart/2005/8/layout/orgChart1"/>
    <dgm:cxn modelId="{FDD0ABDF-F34D-42B4-B056-0281152B1C40}" type="presParOf" srcId="{F1F27071-98D6-43B6-BF24-404C7FDACF12}" destId="{670EBD61-A0A8-430E-83F7-4573DF8CA77C}" srcOrd="0" destOrd="0" presId="urn:microsoft.com/office/officeart/2005/8/layout/orgChart1"/>
    <dgm:cxn modelId="{E23002A5-8AB4-41C9-B2B1-E224692F90C4}" type="presParOf" srcId="{670EBD61-A0A8-430E-83F7-4573DF8CA77C}" destId="{C2C884D6-F2C7-4ED2-BC86-0B76C703B02A}" srcOrd="0" destOrd="0" presId="urn:microsoft.com/office/officeart/2005/8/layout/orgChart1"/>
    <dgm:cxn modelId="{55B11E08-BC44-402E-9964-E9AEDDB995CE}" type="presParOf" srcId="{670EBD61-A0A8-430E-83F7-4573DF8CA77C}" destId="{4B5E656E-E059-4B23-BA46-C6D703F70A61}" srcOrd="1" destOrd="0" presId="urn:microsoft.com/office/officeart/2005/8/layout/orgChart1"/>
    <dgm:cxn modelId="{BEE64EEA-2B46-460E-9FD5-5B1041909CC5}" type="presParOf" srcId="{F1F27071-98D6-43B6-BF24-404C7FDACF12}" destId="{DE716D9F-F181-424C-991D-5AE65F05CB3C}" srcOrd="1" destOrd="0" presId="urn:microsoft.com/office/officeart/2005/8/layout/orgChart1"/>
    <dgm:cxn modelId="{8DD86286-EA9B-4379-B187-A35231E65C90}" type="presParOf" srcId="{F1F27071-98D6-43B6-BF24-404C7FDACF12}" destId="{8116C95D-47EA-497E-B31D-5B9CABBCD2C6}" srcOrd="2" destOrd="0" presId="urn:microsoft.com/office/officeart/2005/8/layout/orgChart1"/>
    <dgm:cxn modelId="{1879B7BF-4E0E-407F-B8C5-DE218E6AE74A}" type="presParOf" srcId="{296BF549-2146-4003-9F8F-1D7D3081C4B4}" destId="{E376763B-0D74-45AE-A5D8-47C4DD7BB286}" srcOrd="2" destOrd="0" presId="urn:microsoft.com/office/officeart/2005/8/layout/orgChar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A2AF621-1E0A-420E-869E-107283444BC2}"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en-US"/>
        </a:p>
      </dgm:t>
    </dgm:pt>
    <dgm:pt modelId="{B6F875AF-160D-4C05-AC3B-FEBD2F2DF015}">
      <dgm:prSet phldrT="[Texto]"/>
      <dgm:spPr/>
      <dgm:t>
        <a:bodyPr/>
        <a:lstStyle/>
        <a:p>
          <a:r>
            <a:rPr lang="en-US" dirty="0" err="1" smtClean="0"/>
            <a:t>Comisión</a:t>
          </a:r>
          <a:endParaRPr lang="en-US" dirty="0" smtClean="0"/>
        </a:p>
        <a:p>
          <a:r>
            <a:rPr lang="en-US" dirty="0" smtClean="0"/>
            <a:t>Quinta</a:t>
          </a:r>
          <a:endParaRPr lang="en-US" dirty="0"/>
        </a:p>
      </dgm:t>
    </dgm:pt>
    <dgm:pt modelId="{B71718B8-A757-4A27-8349-32F10131B2AA}" type="parTrans" cxnId="{3ABB1F73-3FFF-4B1F-AD7D-6DC430B84898}">
      <dgm:prSet/>
      <dgm:spPr/>
      <dgm:t>
        <a:bodyPr/>
        <a:lstStyle/>
        <a:p>
          <a:endParaRPr lang="en-US"/>
        </a:p>
      </dgm:t>
    </dgm:pt>
    <dgm:pt modelId="{4230747A-1166-47E1-890D-D8FAC26A262A}" type="sibTrans" cxnId="{3ABB1F73-3FFF-4B1F-AD7D-6DC430B84898}">
      <dgm:prSet/>
      <dgm:spPr/>
      <dgm:t>
        <a:bodyPr/>
        <a:lstStyle/>
        <a:p>
          <a:endParaRPr lang="en-US"/>
        </a:p>
      </dgm:t>
    </dgm:pt>
    <dgm:pt modelId="{7FF11607-B9F4-4CA4-85F4-D59E06B11013}">
      <dgm:prSet phldrT="[Texto]"/>
      <dgm:spPr/>
      <dgm:t>
        <a:bodyPr/>
        <a:lstStyle/>
        <a:p>
          <a:r>
            <a:rPr lang="en-US" b="0" i="0" dirty="0" err="1" smtClean="0"/>
            <a:t>Régimen</a:t>
          </a:r>
          <a:r>
            <a:rPr lang="en-US" b="0" i="0" dirty="0" smtClean="0"/>
            <a:t> </a:t>
          </a:r>
          <a:r>
            <a:rPr lang="en-US" b="0" i="0" dirty="0" err="1" smtClean="0"/>
            <a:t>agropecuario</a:t>
          </a:r>
          <a:endParaRPr lang="en-US" dirty="0"/>
        </a:p>
      </dgm:t>
    </dgm:pt>
    <dgm:pt modelId="{9EB91394-A838-499C-ADD7-E377B3A1C095}" type="parTrans" cxnId="{74CCA22B-B829-4A8D-ADC5-E9FA5965861F}">
      <dgm:prSet/>
      <dgm:spPr/>
      <dgm:t>
        <a:bodyPr/>
        <a:lstStyle/>
        <a:p>
          <a:endParaRPr lang="en-US"/>
        </a:p>
      </dgm:t>
    </dgm:pt>
    <dgm:pt modelId="{0C669BF1-8013-4884-8BCC-D11BDF979137}" type="sibTrans" cxnId="{74CCA22B-B829-4A8D-ADC5-E9FA5965861F}">
      <dgm:prSet/>
      <dgm:spPr/>
      <dgm:t>
        <a:bodyPr/>
        <a:lstStyle/>
        <a:p>
          <a:endParaRPr lang="en-US"/>
        </a:p>
      </dgm:t>
    </dgm:pt>
    <dgm:pt modelId="{DE9A67DD-5FD9-4A08-8B75-4B10AD1A9818}">
      <dgm:prSet phldrT="[Texto]"/>
      <dgm:spPr/>
      <dgm:t>
        <a:bodyPr/>
        <a:lstStyle/>
        <a:p>
          <a:r>
            <a:rPr lang="es-ES" b="0" i="0" dirty="0" smtClean="0"/>
            <a:t>Adjudicación y recuperación de tierras;</a:t>
          </a:r>
          <a:endParaRPr lang="en-US" dirty="0"/>
        </a:p>
      </dgm:t>
    </dgm:pt>
    <dgm:pt modelId="{E64E96EC-A514-4B08-9546-C35489B6B5EE}" type="parTrans" cxnId="{957EE729-1315-439B-92F5-D8C4856C1354}">
      <dgm:prSet/>
      <dgm:spPr/>
      <dgm:t>
        <a:bodyPr/>
        <a:lstStyle/>
        <a:p>
          <a:endParaRPr lang="en-US"/>
        </a:p>
      </dgm:t>
    </dgm:pt>
    <dgm:pt modelId="{03103626-7E90-4DFF-B4A9-F733998D4A64}" type="sibTrans" cxnId="{957EE729-1315-439B-92F5-D8C4856C1354}">
      <dgm:prSet/>
      <dgm:spPr/>
      <dgm:t>
        <a:bodyPr/>
        <a:lstStyle/>
        <a:p>
          <a:endParaRPr lang="en-US"/>
        </a:p>
      </dgm:t>
    </dgm:pt>
    <dgm:pt modelId="{C283C938-1FB3-4E6A-8A2B-CF36522B6714}">
      <dgm:prSet phldrT="[Texto]"/>
      <dgm:spPr/>
      <dgm:t>
        <a:bodyPr/>
        <a:lstStyle/>
        <a:p>
          <a:r>
            <a:rPr lang="en-US" b="0" i="0" dirty="0" smtClean="0"/>
            <a:t>Minas y </a:t>
          </a:r>
          <a:r>
            <a:rPr lang="en-US" b="0" i="0" dirty="0" err="1" smtClean="0"/>
            <a:t>energía</a:t>
          </a:r>
          <a:endParaRPr lang="en-US" dirty="0" smtClean="0"/>
        </a:p>
      </dgm:t>
    </dgm:pt>
    <dgm:pt modelId="{1B4650E2-1AB3-4E9A-9F4E-BF73AF2C34E1}" type="parTrans" cxnId="{6D5E2D2D-8232-4DDC-A692-3548F85A14BF}">
      <dgm:prSet/>
      <dgm:spPr/>
      <dgm:t>
        <a:bodyPr/>
        <a:lstStyle/>
        <a:p>
          <a:endParaRPr lang="en-US"/>
        </a:p>
      </dgm:t>
    </dgm:pt>
    <dgm:pt modelId="{B6695A3E-AA86-4BB4-B90F-40E8D07A0E34}" type="sibTrans" cxnId="{6D5E2D2D-8232-4DDC-A692-3548F85A14BF}">
      <dgm:prSet/>
      <dgm:spPr/>
      <dgm:t>
        <a:bodyPr/>
        <a:lstStyle/>
        <a:p>
          <a:endParaRPr lang="en-US"/>
        </a:p>
      </dgm:t>
    </dgm:pt>
    <dgm:pt modelId="{6A5B3C9A-0245-4F4E-AD83-AD75026BF6ED}" type="pres">
      <dgm:prSet presAssocID="{7A2AF621-1E0A-420E-869E-107283444BC2}" presName="hierChild1" presStyleCnt="0">
        <dgm:presLayoutVars>
          <dgm:orgChart val="1"/>
          <dgm:chPref val="1"/>
          <dgm:dir/>
          <dgm:animOne val="branch"/>
          <dgm:animLvl val="lvl"/>
          <dgm:resizeHandles/>
        </dgm:presLayoutVars>
      </dgm:prSet>
      <dgm:spPr/>
      <dgm:t>
        <a:bodyPr/>
        <a:lstStyle/>
        <a:p>
          <a:endParaRPr lang="es-CO"/>
        </a:p>
      </dgm:t>
    </dgm:pt>
    <dgm:pt modelId="{296BF549-2146-4003-9F8F-1D7D3081C4B4}" type="pres">
      <dgm:prSet presAssocID="{B6F875AF-160D-4C05-AC3B-FEBD2F2DF015}" presName="hierRoot1" presStyleCnt="0">
        <dgm:presLayoutVars>
          <dgm:hierBranch val="init"/>
        </dgm:presLayoutVars>
      </dgm:prSet>
      <dgm:spPr/>
    </dgm:pt>
    <dgm:pt modelId="{3C82BE70-DB33-4FEC-A60F-420419892E5C}" type="pres">
      <dgm:prSet presAssocID="{B6F875AF-160D-4C05-AC3B-FEBD2F2DF015}" presName="rootComposite1" presStyleCnt="0"/>
      <dgm:spPr/>
    </dgm:pt>
    <dgm:pt modelId="{FD2ABB03-62E3-4320-8941-C4498CDA72A3}" type="pres">
      <dgm:prSet presAssocID="{B6F875AF-160D-4C05-AC3B-FEBD2F2DF015}" presName="rootText1" presStyleLbl="node0" presStyleIdx="0" presStyleCnt="1">
        <dgm:presLayoutVars>
          <dgm:chPref val="3"/>
        </dgm:presLayoutVars>
      </dgm:prSet>
      <dgm:spPr/>
      <dgm:t>
        <a:bodyPr/>
        <a:lstStyle/>
        <a:p>
          <a:endParaRPr lang="en-US"/>
        </a:p>
      </dgm:t>
    </dgm:pt>
    <dgm:pt modelId="{C23720B8-2D8D-446C-91E5-FD71E1D7CED0}" type="pres">
      <dgm:prSet presAssocID="{B6F875AF-160D-4C05-AC3B-FEBD2F2DF015}" presName="rootConnector1" presStyleLbl="node1" presStyleIdx="0" presStyleCnt="0"/>
      <dgm:spPr/>
      <dgm:t>
        <a:bodyPr/>
        <a:lstStyle/>
        <a:p>
          <a:endParaRPr lang="es-CO"/>
        </a:p>
      </dgm:t>
    </dgm:pt>
    <dgm:pt modelId="{CEBF48C4-5968-4112-A125-CF1D13D9DCD0}" type="pres">
      <dgm:prSet presAssocID="{B6F875AF-160D-4C05-AC3B-FEBD2F2DF015}" presName="hierChild2" presStyleCnt="0"/>
      <dgm:spPr/>
    </dgm:pt>
    <dgm:pt modelId="{E8DA08A0-D8FF-4799-A219-DF760D77B99A}" type="pres">
      <dgm:prSet presAssocID="{9EB91394-A838-499C-ADD7-E377B3A1C095}" presName="Name37" presStyleLbl="parChTrans1D2" presStyleIdx="0" presStyleCnt="3"/>
      <dgm:spPr/>
      <dgm:t>
        <a:bodyPr/>
        <a:lstStyle/>
        <a:p>
          <a:endParaRPr lang="es-CO"/>
        </a:p>
      </dgm:t>
    </dgm:pt>
    <dgm:pt modelId="{69419954-5132-4242-B13E-5BDA17F9555A}" type="pres">
      <dgm:prSet presAssocID="{7FF11607-B9F4-4CA4-85F4-D59E06B11013}" presName="hierRoot2" presStyleCnt="0">
        <dgm:presLayoutVars>
          <dgm:hierBranch val="init"/>
        </dgm:presLayoutVars>
      </dgm:prSet>
      <dgm:spPr/>
    </dgm:pt>
    <dgm:pt modelId="{DB4E7A83-104F-4F61-B9CB-EDAEBA52CF1C}" type="pres">
      <dgm:prSet presAssocID="{7FF11607-B9F4-4CA4-85F4-D59E06B11013}" presName="rootComposite" presStyleCnt="0"/>
      <dgm:spPr/>
    </dgm:pt>
    <dgm:pt modelId="{77CAD57B-482C-47D9-B818-29ED6AA0C6C6}" type="pres">
      <dgm:prSet presAssocID="{7FF11607-B9F4-4CA4-85F4-D59E06B11013}" presName="rootText" presStyleLbl="node2" presStyleIdx="0" presStyleCnt="3" custLinFactNeighborX="119" custLinFactNeighborY="-3220">
        <dgm:presLayoutVars>
          <dgm:chPref val="3"/>
        </dgm:presLayoutVars>
      </dgm:prSet>
      <dgm:spPr/>
      <dgm:t>
        <a:bodyPr/>
        <a:lstStyle/>
        <a:p>
          <a:endParaRPr lang="en-US"/>
        </a:p>
      </dgm:t>
    </dgm:pt>
    <dgm:pt modelId="{8EA71212-6644-4545-8699-8D3C6A5A9551}" type="pres">
      <dgm:prSet presAssocID="{7FF11607-B9F4-4CA4-85F4-D59E06B11013}" presName="rootConnector" presStyleLbl="node2" presStyleIdx="0" presStyleCnt="3"/>
      <dgm:spPr/>
      <dgm:t>
        <a:bodyPr/>
        <a:lstStyle/>
        <a:p>
          <a:endParaRPr lang="es-CO"/>
        </a:p>
      </dgm:t>
    </dgm:pt>
    <dgm:pt modelId="{F3EE882C-6BEE-484D-B669-EB2F7D084FB3}" type="pres">
      <dgm:prSet presAssocID="{7FF11607-B9F4-4CA4-85F4-D59E06B11013}" presName="hierChild4" presStyleCnt="0"/>
      <dgm:spPr/>
    </dgm:pt>
    <dgm:pt modelId="{DDF73055-2CBC-4BF9-B0E5-E03E1A2DB1AB}" type="pres">
      <dgm:prSet presAssocID="{7FF11607-B9F4-4CA4-85F4-D59E06B11013}" presName="hierChild5" presStyleCnt="0"/>
      <dgm:spPr/>
    </dgm:pt>
    <dgm:pt modelId="{9CBB5520-C4BB-44AA-A5EB-5F9D73F41482}" type="pres">
      <dgm:prSet presAssocID="{E64E96EC-A514-4B08-9546-C35489B6B5EE}" presName="Name37" presStyleLbl="parChTrans1D2" presStyleIdx="1" presStyleCnt="3"/>
      <dgm:spPr/>
      <dgm:t>
        <a:bodyPr/>
        <a:lstStyle/>
        <a:p>
          <a:endParaRPr lang="es-CO"/>
        </a:p>
      </dgm:t>
    </dgm:pt>
    <dgm:pt modelId="{713C2975-9448-4B6A-9393-0D110424647C}" type="pres">
      <dgm:prSet presAssocID="{DE9A67DD-5FD9-4A08-8B75-4B10AD1A9818}" presName="hierRoot2" presStyleCnt="0">
        <dgm:presLayoutVars>
          <dgm:hierBranch val="init"/>
        </dgm:presLayoutVars>
      </dgm:prSet>
      <dgm:spPr/>
    </dgm:pt>
    <dgm:pt modelId="{6D78453B-FD97-4D03-ACFF-DDFE1797046E}" type="pres">
      <dgm:prSet presAssocID="{DE9A67DD-5FD9-4A08-8B75-4B10AD1A9818}" presName="rootComposite" presStyleCnt="0"/>
      <dgm:spPr/>
    </dgm:pt>
    <dgm:pt modelId="{AA949DEE-D920-4D4A-9CC0-74246FE6E0F2}" type="pres">
      <dgm:prSet presAssocID="{DE9A67DD-5FD9-4A08-8B75-4B10AD1A9818}" presName="rootText" presStyleLbl="node2" presStyleIdx="1" presStyleCnt="3">
        <dgm:presLayoutVars>
          <dgm:chPref val="3"/>
        </dgm:presLayoutVars>
      </dgm:prSet>
      <dgm:spPr/>
      <dgm:t>
        <a:bodyPr/>
        <a:lstStyle/>
        <a:p>
          <a:endParaRPr lang="en-US"/>
        </a:p>
      </dgm:t>
    </dgm:pt>
    <dgm:pt modelId="{9D593F4C-F93F-4E36-8EDB-6A32640AEE66}" type="pres">
      <dgm:prSet presAssocID="{DE9A67DD-5FD9-4A08-8B75-4B10AD1A9818}" presName="rootConnector" presStyleLbl="node2" presStyleIdx="1" presStyleCnt="3"/>
      <dgm:spPr/>
      <dgm:t>
        <a:bodyPr/>
        <a:lstStyle/>
        <a:p>
          <a:endParaRPr lang="es-CO"/>
        </a:p>
      </dgm:t>
    </dgm:pt>
    <dgm:pt modelId="{ADD1CCFC-58BA-4AEA-B17D-734DC5A05367}" type="pres">
      <dgm:prSet presAssocID="{DE9A67DD-5FD9-4A08-8B75-4B10AD1A9818}" presName="hierChild4" presStyleCnt="0"/>
      <dgm:spPr/>
    </dgm:pt>
    <dgm:pt modelId="{0BB2E67D-3B9F-4F14-A2ED-1B8A52B25FE6}" type="pres">
      <dgm:prSet presAssocID="{DE9A67DD-5FD9-4A08-8B75-4B10AD1A9818}" presName="hierChild5" presStyleCnt="0"/>
      <dgm:spPr/>
    </dgm:pt>
    <dgm:pt modelId="{9DDCE94E-C1D2-4EDE-9218-62BCEA66BFFD}" type="pres">
      <dgm:prSet presAssocID="{1B4650E2-1AB3-4E9A-9F4E-BF73AF2C34E1}" presName="Name37" presStyleLbl="parChTrans1D2" presStyleIdx="2" presStyleCnt="3"/>
      <dgm:spPr/>
      <dgm:t>
        <a:bodyPr/>
        <a:lstStyle/>
        <a:p>
          <a:endParaRPr lang="es-CO"/>
        </a:p>
      </dgm:t>
    </dgm:pt>
    <dgm:pt modelId="{F1F27071-98D6-43B6-BF24-404C7FDACF12}" type="pres">
      <dgm:prSet presAssocID="{C283C938-1FB3-4E6A-8A2B-CF36522B6714}" presName="hierRoot2" presStyleCnt="0">
        <dgm:presLayoutVars>
          <dgm:hierBranch val="init"/>
        </dgm:presLayoutVars>
      </dgm:prSet>
      <dgm:spPr/>
    </dgm:pt>
    <dgm:pt modelId="{670EBD61-A0A8-430E-83F7-4573DF8CA77C}" type="pres">
      <dgm:prSet presAssocID="{C283C938-1FB3-4E6A-8A2B-CF36522B6714}" presName="rootComposite" presStyleCnt="0"/>
      <dgm:spPr/>
    </dgm:pt>
    <dgm:pt modelId="{C2C884D6-F2C7-4ED2-BC86-0B76C703B02A}" type="pres">
      <dgm:prSet presAssocID="{C283C938-1FB3-4E6A-8A2B-CF36522B6714}" presName="rootText" presStyleLbl="node2" presStyleIdx="2" presStyleCnt="3">
        <dgm:presLayoutVars>
          <dgm:chPref val="3"/>
        </dgm:presLayoutVars>
      </dgm:prSet>
      <dgm:spPr/>
      <dgm:t>
        <a:bodyPr/>
        <a:lstStyle/>
        <a:p>
          <a:endParaRPr lang="en-US"/>
        </a:p>
      </dgm:t>
    </dgm:pt>
    <dgm:pt modelId="{4B5E656E-E059-4B23-BA46-C6D703F70A61}" type="pres">
      <dgm:prSet presAssocID="{C283C938-1FB3-4E6A-8A2B-CF36522B6714}" presName="rootConnector" presStyleLbl="node2" presStyleIdx="2" presStyleCnt="3"/>
      <dgm:spPr/>
      <dgm:t>
        <a:bodyPr/>
        <a:lstStyle/>
        <a:p>
          <a:endParaRPr lang="es-CO"/>
        </a:p>
      </dgm:t>
    </dgm:pt>
    <dgm:pt modelId="{DE716D9F-F181-424C-991D-5AE65F05CB3C}" type="pres">
      <dgm:prSet presAssocID="{C283C938-1FB3-4E6A-8A2B-CF36522B6714}" presName="hierChild4" presStyleCnt="0"/>
      <dgm:spPr/>
    </dgm:pt>
    <dgm:pt modelId="{8116C95D-47EA-497E-B31D-5B9CABBCD2C6}" type="pres">
      <dgm:prSet presAssocID="{C283C938-1FB3-4E6A-8A2B-CF36522B6714}" presName="hierChild5" presStyleCnt="0"/>
      <dgm:spPr/>
    </dgm:pt>
    <dgm:pt modelId="{E376763B-0D74-45AE-A5D8-47C4DD7BB286}" type="pres">
      <dgm:prSet presAssocID="{B6F875AF-160D-4C05-AC3B-FEBD2F2DF015}" presName="hierChild3" presStyleCnt="0"/>
      <dgm:spPr/>
    </dgm:pt>
  </dgm:ptLst>
  <dgm:cxnLst>
    <dgm:cxn modelId="{D03E7861-5A4B-4D74-A001-112BF3B08B0C}" type="presOf" srcId="{C283C938-1FB3-4E6A-8A2B-CF36522B6714}" destId="{C2C884D6-F2C7-4ED2-BC86-0B76C703B02A}" srcOrd="0" destOrd="0" presId="urn:microsoft.com/office/officeart/2005/8/layout/orgChart1"/>
    <dgm:cxn modelId="{BA3753A8-DE1A-46AF-BCD0-F521819E6399}" type="presOf" srcId="{B6F875AF-160D-4C05-AC3B-FEBD2F2DF015}" destId="{FD2ABB03-62E3-4320-8941-C4498CDA72A3}" srcOrd="0" destOrd="0" presId="urn:microsoft.com/office/officeart/2005/8/layout/orgChart1"/>
    <dgm:cxn modelId="{A43AF7B3-60A7-47F8-9E8A-737C8340AFDE}" type="presOf" srcId="{7FF11607-B9F4-4CA4-85F4-D59E06B11013}" destId="{77CAD57B-482C-47D9-B818-29ED6AA0C6C6}" srcOrd="0" destOrd="0" presId="urn:microsoft.com/office/officeart/2005/8/layout/orgChart1"/>
    <dgm:cxn modelId="{FE9EC873-AF57-4358-9139-F5559A68FB1A}" type="presOf" srcId="{DE9A67DD-5FD9-4A08-8B75-4B10AD1A9818}" destId="{AA949DEE-D920-4D4A-9CC0-74246FE6E0F2}" srcOrd="0" destOrd="0" presId="urn:microsoft.com/office/officeart/2005/8/layout/orgChart1"/>
    <dgm:cxn modelId="{3ABB1F73-3FFF-4B1F-AD7D-6DC430B84898}" srcId="{7A2AF621-1E0A-420E-869E-107283444BC2}" destId="{B6F875AF-160D-4C05-AC3B-FEBD2F2DF015}" srcOrd="0" destOrd="0" parTransId="{B71718B8-A757-4A27-8349-32F10131B2AA}" sibTransId="{4230747A-1166-47E1-890D-D8FAC26A262A}"/>
    <dgm:cxn modelId="{A530879A-D0A9-417D-BD88-3FA26EB2C1F6}" type="presOf" srcId="{9EB91394-A838-499C-ADD7-E377B3A1C095}" destId="{E8DA08A0-D8FF-4799-A219-DF760D77B99A}" srcOrd="0" destOrd="0" presId="urn:microsoft.com/office/officeart/2005/8/layout/orgChart1"/>
    <dgm:cxn modelId="{E53E5DF1-B5A7-448D-AFB4-82156E60C9A0}" type="presOf" srcId="{1B4650E2-1AB3-4E9A-9F4E-BF73AF2C34E1}" destId="{9DDCE94E-C1D2-4EDE-9218-62BCEA66BFFD}" srcOrd="0" destOrd="0" presId="urn:microsoft.com/office/officeart/2005/8/layout/orgChart1"/>
    <dgm:cxn modelId="{74CCA22B-B829-4A8D-ADC5-E9FA5965861F}" srcId="{B6F875AF-160D-4C05-AC3B-FEBD2F2DF015}" destId="{7FF11607-B9F4-4CA4-85F4-D59E06B11013}" srcOrd="0" destOrd="0" parTransId="{9EB91394-A838-499C-ADD7-E377B3A1C095}" sibTransId="{0C669BF1-8013-4884-8BCC-D11BDF979137}"/>
    <dgm:cxn modelId="{F9FCC636-5C4A-43B5-B8CE-54B348861CCF}" type="presOf" srcId="{7A2AF621-1E0A-420E-869E-107283444BC2}" destId="{6A5B3C9A-0245-4F4E-AD83-AD75026BF6ED}" srcOrd="0" destOrd="0" presId="urn:microsoft.com/office/officeart/2005/8/layout/orgChart1"/>
    <dgm:cxn modelId="{52E01DA8-D5F9-45A7-AA0F-34DDDAD266D2}" type="presOf" srcId="{7FF11607-B9F4-4CA4-85F4-D59E06B11013}" destId="{8EA71212-6644-4545-8699-8D3C6A5A9551}" srcOrd="1" destOrd="0" presId="urn:microsoft.com/office/officeart/2005/8/layout/orgChart1"/>
    <dgm:cxn modelId="{1B5DF562-3416-4FEB-9ACC-C12DBA8FD654}" type="presOf" srcId="{C283C938-1FB3-4E6A-8A2B-CF36522B6714}" destId="{4B5E656E-E059-4B23-BA46-C6D703F70A61}" srcOrd="1" destOrd="0" presId="urn:microsoft.com/office/officeart/2005/8/layout/orgChart1"/>
    <dgm:cxn modelId="{5E20500C-9649-4A5F-9A2C-22A4E4221D7D}" type="presOf" srcId="{E64E96EC-A514-4B08-9546-C35489B6B5EE}" destId="{9CBB5520-C4BB-44AA-A5EB-5F9D73F41482}" srcOrd="0" destOrd="0" presId="urn:microsoft.com/office/officeart/2005/8/layout/orgChart1"/>
    <dgm:cxn modelId="{B415262A-4D6A-4CFC-875A-98F2A96217C1}" type="presOf" srcId="{B6F875AF-160D-4C05-AC3B-FEBD2F2DF015}" destId="{C23720B8-2D8D-446C-91E5-FD71E1D7CED0}" srcOrd="1" destOrd="0" presId="urn:microsoft.com/office/officeart/2005/8/layout/orgChart1"/>
    <dgm:cxn modelId="{957EE729-1315-439B-92F5-D8C4856C1354}" srcId="{B6F875AF-160D-4C05-AC3B-FEBD2F2DF015}" destId="{DE9A67DD-5FD9-4A08-8B75-4B10AD1A9818}" srcOrd="1" destOrd="0" parTransId="{E64E96EC-A514-4B08-9546-C35489B6B5EE}" sibTransId="{03103626-7E90-4DFF-B4A9-F733998D4A64}"/>
    <dgm:cxn modelId="{6D5E2D2D-8232-4DDC-A692-3548F85A14BF}" srcId="{B6F875AF-160D-4C05-AC3B-FEBD2F2DF015}" destId="{C283C938-1FB3-4E6A-8A2B-CF36522B6714}" srcOrd="2" destOrd="0" parTransId="{1B4650E2-1AB3-4E9A-9F4E-BF73AF2C34E1}" sibTransId="{B6695A3E-AA86-4BB4-B90F-40E8D07A0E34}"/>
    <dgm:cxn modelId="{7E32D3B2-E2C0-4C6A-92D1-6DE023E5B269}" type="presOf" srcId="{DE9A67DD-5FD9-4A08-8B75-4B10AD1A9818}" destId="{9D593F4C-F93F-4E36-8EDB-6A32640AEE66}" srcOrd="1" destOrd="0" presId="urn:microsoft.com/office/officeart/2005/8/layout/orgChart1"/>
    <dgm:cxn modelId="{80849FB1-75FA-4E51-AE3F-E5386FCF1C31}" type="presParOf" srcId="{6A5B3C9A-0245-4F4E-AD83-AD75026BF6ED}" destId="{296BF549-2146-4003-9F8F-1D7D3081C4B4}" srcOrd="0" destOrd="0" presId="urn:microsoft.com/office/officeart/2005/8/layout/orgChart1"/>
    <dgm:cxn modelId="{B2DAF8F5-89C4-4250-8062-81D7E7850F47}" type="presParOf" srcId="{296BF549-2146-4003-9F8F-1D7D3081C4B4}" destId="{3C82BE70-DB33-4FEC-A60F-420419892E5C}" srcOrd="0" destOrd="0" presId="urn:microsoft.com/office/officeart/2005/8/layout/orgChart1"/>
    <dgm:cxn modelId="{9390F849-71F9-4867-A74C-2ADA0DEBAC83}" type="presParOf" srcId="{3C82BE70-DB33-4FEC-A60F-420419892E5C}" destId="{FD2ABB03-62E3-4320-8941-C4498CDA72A3}" srcOrd="0" destOrd="0" presId="urn:microsoft.com/office/officeart/2005/8/layout/orgChart1"/>
    <dgm:cxn modelId="{7C72E3AE-F952-4770-9464-A696186777C4}" type="presParOf" srcId="{3C82BE70-DB33-4FEC-A60F-420419892E5C}" destId="{C23720B8-2D8D-446C-91E5-FD71E1D7CED0}" srcOrd="1" destOrd="0" presId="urn:microsoft.com/office/officeart/2005/8/layout/orgChart1"/>
    <dgm:cxn modelId="{E9A4729E-F852-494A-B281-9DA6E7E6942C}" type="presParOf" srcId="{296BF549-2146-4003-9F8F-1D7D3081C4B4}" destId="{CEBF48C4-5968-4112-A125-CF1D13D9DCD0}" srcOrd="1" destOrd="0" presId="urn:microsoft.com/office/officeart/2005/8/layout/orgChart1"/>
    <dgm:cxn modelId="{1429027C-9157-4A5E-9B75-99C9C84A7907}" type="presParOf" srcId="{CEBF48C4-5968-4112-A125-CF1D13D9DCD0}" destId="{E8DA08A0-D8FF-4799-A219-DF760D77B99A}" srcOrd="0" destOrd="0" presId="urn:microsoft.com/office/officeart/2005/8/layout/orgChart1"/>
    <dgm:cxn modelId="{B834CCBF-DDAF-4718-A255-B48D994030F8}" type="presParOf" srcId="{CEBF48C4-5968-4112-A125-CF1D13D9DCD0}" destId="{69419954-5132-4242-B13E-5BDA17F9555A}" srcOrd="1" destOrd="0" presId="urn:microsoft.com/office/officeart/2005/8/layout/orgChart1"/>
    <dgm:cxn modelId="{DA62BAAB-C842-46B7-B983-8DD6821F6C45}" type="presParOf" srcId="{69419954-5132-4242-B13E-5BDA17F9555A}" destId="{DB4E7A83-104F-4F61-B9CB-EDAEBA52CF1C}" srcOrd="0" destOrd="0" presId="urn:microsoft.com/office/officeart/2005/8/layout/orgChart1"/>
    <dgm:cxn modelId="{9D285C24-AD27-4169-BEB4-74FBF788518C}" type="presParOf" srcId="{DB4E7A83-104F-4F61-B9CB-EDAEBA52CF1C}" destId="{77CAD57B-482C-47D9-B818-29ED6AA0C6C6}" srcOrd="0" destOrd="0" presId="urn:microsoft.com/office/officeart/2005/8/layout/orgChart1"/>
    <dgm:cxn modelId="{57924D2A-5AAB-4EBB-8C21-D5AEB427D505}" type="presParOf" srcId="{DB4E7A83-104F-4F61-B9CB-EDAEBA52CF1C}" destId="{8EA71212-6644-4545-8699-8D3C6A5A9551}" srcOrd="1" destOrd="0" presId="urn:microsoft.com/office/officeart/2005/8/layout/orgChart1"/>
    <dgm:cxn modelId="{09F146C3-D682-4B9D-95DA-21209FDEC763}" type="presParOf" srcId="{69419954-5132-4242-B13E-5BDA17F9555A}" destId="{F3EE882C-6BEE-484D-B669-EB2F7D084FB3}" srcOrd="1" destOrd="0" presId="urn:microsoft.com/office/officeart/2005/8/layout/orgChart1"/>
    <dgm:cxn modelId="{8F5FEAA0-7541-434C-9D41-E7D98ADC491B}" type="presParOf" srcId="{69419954-5132-4242-B13E-5BDA17F9555A}" destId="{DDF73055-2CBC-4BF9-B0E5-E03E1A2DB1AB}" srcOrd="2" destOrd="0" presId="urn:microsoft.com/office/officeart/2005/8/layout/orgChart1"/>
    <dgm:cxn modelId="{E3F9BC85-C652-40AF-8C81-3A372DEA2DE8}" type="presParOf" srcId="{CEBF48C4-5968-4112-A125-CF1D13D9DCD0}" destId="{9CBB5520-C4BB-44AA-A5EB-5F9D73F41482}" srcOrd="2" destOrd="0" presId="urn:microsoft.com/office/officeart/2005/8/layout/orgChart1"/>
    <dgm:cxn modelId="{84C9BC97-E0E9-4B91-8718-FA603426FB41}" type="presParOf" srcId="{CEBF48C4-5968-4112-A125-CF1D13D9DCD0}" destId="{713C2975-9448-4B6A-9393-0D110424647C}" srcOrd="3" destOrd="0" presId="urn:microsoft.com/office/officeart/2005/8/layout/orgChart1"/>
    <dgm:cxn modelId="{0CB4C56A-A11A-4544-A506-4FE4BEDA8A19}" type="presParOf" srcId="{713C2975-9448-4B6A-9393-0D110424647C}" destId="{6D78453B-FD97-4D03-ACFF-DDFE1797046E}" srcOrd="0" destOrd="0" presId="urn:microsoft.com/office/officeart/2005/8/layout/orgChart1"/>
    <dgm:cxn modelId="{26DCAF1E-8889-4D57-99F0-851A1C0BC8A3}" type="presParOf" srcId="{6D78453B-FD97-4D03-ACFF-DDFE1797046E}" destId="{AA949DEE-D920-4D4A-9CC0-74246FE6E0F2}" srcOrd="0" destOrd="0" presId="urn:microsoft.com/office/officeart/2005/8/layout/orgChart1"/>
    <dgm:cxn modelId="{A4EDCA75-924D-471B-A8CE-E406BE40E50C}" type="presParOf" srcId="{6D78453B-FD97-4D03-ACFF-DDFE1797046E}" destId="{9D593F4C-F93F-4E36-8EDB-6A32640AEE66}" srcOrd="1" destOrd="0" presId="urn:microsoft.com/office/officeart/2005/8/layout/orgChart1"/>
    <dgm:cxn modelId="{A4486AFC-71E8-4CFC-90EB-1CA22A8136D7}" type="presParOf" srcId="{713C2975-9448-4B6A-9393-0D110424647C}" destId="{ADD1CCFC-58BA-4AEA-B17D-734DC5A05367}" srcOrd="1" destOrd="0" presId="urn:microsoft.com/office/officeart/2005/8/layout/orgChart1"/>
    <dgm:cxn modelId="{B522B06E-98E2-4A08-92D4-39D58E311C1C}" type="presParOf" srcId="{713C2975-9448-4B6A-9393-0D110424647C}" destId="{0BB2E67D-3B9F-4F14-A2ED-1B8A52B25FE6}" srcOrd="2" destOrd="0" presId="urn:microsoft.com/office/officeart/2005/8/layout/orgChart1"/>
    <dgm:cxn modelId="{67B5EDAC-84D0-440D-9E4C-5F8C09D0A0E3}" type="presParOf" srcId="{CEBF48C4-5968-4112-A125-CF1D13D9DCD0}" destId="{9DDCE94E-C1D2-4EDE-9218-62BCEA66BFFD}" srcOrd="4" destOrd="0" presId="urn:microsoft.com/office/officeart/2005/8/layout/orgChart1"/>
    <dgm:cxn modelId="{68E4B810-ACFE-47E7-A8E7-B825B92865A1}" type="presParOf" srcId="{CEBF48C4-5968-4112-A125-CF1D13D9DCD0}" destId="{F1F27071-98D6-43B6-BF24-404C7FDACF12}" srcOrd="5" destOrd="0" presId="urn:microsoft.com/office/officeart/2005/8/layout/orgChart1"/>
    <dgm:cxn modelId="{E2256351-5962-4031-9D9B-7A577364A88C}" type="presParOf" srcId="{F1F27071-98D6-43B6-BF24-404C7FDACF12}" destId="{670EBD61-A0A8-430E-83F7-4573DF8CA77C}" srcOrd="0" destOrd="0" presId="urn:microsoft.com/office/officeart/2005/8/layout/orgChart1"/>
    <dgm:cxn modelId="{CE1A80D3-1D00-43D5-BBBB-7D1C420EB0D6}" type="presParOf" srcId="{670EBD61-A0A8-430E-83F7-4573DF8CA77C}" destId="{C2C884D6-F2C7-4ED2-BC86-0B76C703B02A}" srcOrd="0" destOrd="0" presId="urn:microsoft.com/office/officeart/2005/8/layout/orgChart1"/>
    <dgm:cxn modelId="{8B51D774-ECF2-4D9F-8E4A-F1AE67C46D94}" type="presParOf" srcId="{670EBD61-A0A8-430E-83F7-4573DF8CA77C}" destId="{4B5E656E-E059-4B23-BA46-C6D703F70A61}" srcOrd="1" destOrd="0" presId="urn:microsoft.com/office/officeart/2005/8/layout/orgChart1"/>
    <dgm:cxn modelId="{2335D41A-E818-4EFE-AD28-C53E1E3C79B2}" type="presParOf" srcId="{F1F27071-98D6-43B6-BF24-404C7FDACF12}" destId="{DE716D9F-F181-424C-991D-5AE65F05CB3C}" srcOrd="1" destOrd="0" presId="urn:microsoft.com/office/officeart/2005/8/layout/orgChart1"/>
    <dgm:cxn modelId="{C548D9DB-421A-432B-863F-450B7008F3CE}" type="presParOf" srcId="{F1F27071-98D6-43B6-BF24-404C7FDACF12}" destId="{8116C95D-47EA-497E-B31D-5B9CABBCD2C6}" srcOrd="2" destOrd="0" presId="urn:microsoft.com/office/officeart/2005/8/layout/orgChart1"/>
    <dgm:cxn modelId="{793A7663-3B9B-4BF0-BB11-F75AA1D0FBB2}" type="presParOf" srcId="{296BF549-2146-4003-9F8F-1D7D3081C4B4}" destId="{E376763B-0D74-45AE-A5D8-47C4DD7BB286}" srcOrd="2" destOrd="0" presId="urn:microsoft.com/office/officeart/2005/8/layout/orgChar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A2AF621-1E0A-420E-869E-107283444BC2}"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en-US"/>
        </a:p>
      </dgm:t>
    </dgm:pt>
    <dgm:pt modelId="{B6F875AF-160D-4C05-AC3B-FEBD2F2DF015}">
      <dgm:prSet phldrT="[Texto]"/>
      <dgm:spPr/>
      <dgm:t>
        <a:bodyPr/>
        <a:lstStyle/>
        <a:p>
          <a:r>
            <a:rPr lang="en-US" dirty="0" err="1" smtClean="0"/>
            <a:t>Comisión</a:t>
          </a:r>
          <a:endParaRPr lang="en-US" dirty="0" smtClean="0"/>
        </a:p>
        <a:p>
          <a:r>
            <a:rPr lang="en-US" dirty="0" err="1" smtClean="0"/>
            <a:t>Sexta</a:t>
          </a:r>
          <a:endParaRPr lang="en-US" dirty="0" smtClean="0"/>
        </a:p>
      </dgm:t>
    </dgm:pt>
    <dgm:pt modelId="{B71718B8-A757-4A27-8349-32F10131B2AA}" type="parTrans" cxnId="{3ABB1F73-3FFF-4B1F-AD7D-6DC430B84898}">
      <dgm:prSet/>
      <dgm:spPr/>
      <dgm:t>
        <a:bodyPr/>
        <a:lstStyle/>
        <a:p>
          <a:endParaRPr lang="en-US"/>
        </a:p>
      </dgm:t>
    </dgm:pt>
    <dgm:pt modelId="{4230747A-1166-47E1-890D-D8FAC26A262A}" type="sibTrans" cxnId="{3ABB1F73-3FFF-4B1F-AD7D-6DC430B84898}">
      <dgm:prSet/>
      <dgm:spPr/>
      <dgm:t>
        <a:bodyPr/>
        <a:lstStyle/>
        <a:p>
          <a:endParaRPr lang="en-US"/>
        </a:p>
      </dgm:t>
    </dgm:pt>
    <dgm:pt modelId="{7FF11607-B9F4-4CA4-85F4-D59E06B11013}">
      <dgm:prSet phldrT="[Texto]"/>
      <dgm:spPr/>
      <dgm:t>
        <a:bodyPr/>
        <a:lstStyle/>
        <a:p>
          <a:r>
            <a:rPr lang="en-US" dirty="0" err="1" smtClean="0"/>
            <a:t>Transporte</a:t>
          </a:r>
          <a:r>
            <a:rPr lang="en-US" baseline="0" dirty="0" smtClean="0"/>
            <a:t> y </a:t>
          </a:r>
          <a:r>
            <a:rPr lang="en-US" baseline="0" dirty="0" err="1" smtClean="0"/>
            <a:t>Comunicación</a:t>
          </a:r>
          <a:endParaRPr lang="en-US" dirty="0"/>
        </a:p>
      </dgm:t>
    </dgm:pt>
    <dgm:pt modelId="{9EB91394-A838-499C-ADD7-E377B3A1C095}" type="parTrans" cxnId="{74CCA22B-B829-4A8D-ADC5-E9FA5965861F}">
      <dgm:prSet/>
      <dgm:spPr/>
      <dgm:t>
        <a:bodyPr/>
        <a:lstStyle/>
        <a:p>
          <a:endParaRPr lang="en-US"/>
        </a:p>
      </dgm:t>
    </dgm:pt>
    <dgm:pt modelId="{0C669BF1-8013-4884-8BCC-D11BDF979137}" type="sibTrans" cxnId="{74CCA22B-B829-4A8D-ADC5-E9FA5965861F}">
      <dgm:prSet/>
      <dgm:spPr/>
      <dgm:t>
        <a:bodyPr/>
        <a:lstStyle/>
        <a:p>
          <a:endParaRPr lang="en-US"/>
        </a:p>
      </dgm:t>
    </dgm:pt>
    <dgm:pt modelId="{DE9A67DD-5FD9-4A08-8B75-4B10AD1A9818}">
      <dgm:prSet phldrT="[Texto]"/>
      <dgm:spPr/>
      <dgm:t>
        <a:bodyPr/>
        <a:lstStyle/>
        <a:p>
          <a:r>
            <a:rPr lang="es-ES" b="0" i="0" dirty="0" smtClean="0"/>
            <a:t>Calamidades Públicas;</a:t>
          </a:r>
          <a:endParaRPr lang="en-US" dirty="0"/>
        </a:p>
      </dgm:t>
    </dgm:pt>
    <dgm:pt modelId="{E64E96EC-A514-4B08-9546-C35489B6B5EE}" type="parTrans" cxnId="{957EE729-1315-439B-92F5-D8C4856C1354}">
      <dgm:prSet/>
      <dgm:spPr/>
      <dgm:t>
        <a:bodyPr/>
        <a:lstStyle/>
        <a:p>
          <a:endParaRPr lang="en-US"/>
        </a:p>
      </dgm:t>
    </dgm:pt>
    <dgm:pt modelId="{03103626-7E90-4DFF-B4A9-F733998D4A64}" type="sibTrans" cxnId="{957EE729-1315-439B-92F5-D8C4856C1354}">
      <dgm:prSet/>
      <dgm:spPr/>
      <dgm:t>
        <a:bodyPr/>
        <a:lstStyle/>
        <a:p>
          <a:endParaRPr lang="en-US"/>
        </a:p>
      </dgm:t>
    </dgm:pt>
    <dgm:pt modelId="{C283C938-1FB3-4E6A-8A2B-CF36522B6714}">
      <dgm:prSet phldrT="[Texto]"/>
      <dgm:spPr/>
      <dgm:t>
        <a:bodyPr/>
        <a:lstStyle/>
        <a:p>
          <a:r>
            <a:rPr lang="en-US" dirty="0" err="1" smtClean="0"/>
            <a:t>Espacio</a:t>
          </a:r>
          <a:r>
            <a:rPr lang="en-US" baseline="0" dirty="0" smtClean="0"/>
            <a:t> </a:t>
          </a:r>
          <a:r>
            <a:rPr lang="en-US" baseline="0" dirty="0" err="1" smtClean="0"/>
            <a:t>aéreo</a:t>
          </a:r>
          <a:r>
            <a:rPr lang="en-US" baseline="0" dirty="0" smtClean="0"/>
            <a:t>.</a:t>
          </a:r>
          <a:endParaRPr lang="en-US" dirty="0" smtClean="0"/>
        </a:p>
      </dgm:t>
    </dgm:pt>
    <dgm:pt modelId="{1B4650E2-1AB3-4E9A-9F4E-BF73AF2C34E1}" type="parTrans" cxnId="{6D5E2D2D-8232-4DDC-A692-3548F85A14BF}">
      <dgm:prSet/>
      <dgm:spPr/>
      <dgm:t>
        <a:bodyPr/>
        <a:lstStyle/>
        <a:p>
          <a:endParaRPr lang="en-US"/>
        </a:p>
      </dgm:t>
    </dgm:pt>
    <dgm:pt modelId="{B6695A3E-AA86-4BB4-B90F-40E8D07A0E34}" type="sibTrans" cxnId="{6D5E2D2D-8232-4DDC-A692-3548F85A14BF}">
      <dgm:prSet/>
      <dgm:spPr/>
      <dgm:t>
        <a:bodyPr/>
        <a:lstStyle/>
        <a:p>
          <a:endParaRPr lang="en-US"/>
        </a:p>
      </dgm:t>
    </dgm:pt>
    <dgm:pt modelId="{6A5B3C9A-0245-4F4E-AD83-AD75026BF6ED}" type="pres">
      <dgm:prSet presAssocID="{7A2AF621-1E0A-420E-869E-107283444BC2}" presName="hierChild1" presStyleCnt="0">
        <dgm:presLayoutVars>
          <dgm:orgChart val="1"/>
          <dgm:chPref val="1"/>
          <dgm:dir/>
          <dgm:animOne val="branch"/>
          <dgm:animLvl val="lvl"/>
          <dgm:resizeHandles/>
        </dgm:presLayoutVars>
      </dgm:prSet>
      <dgm:spPr/>
      <dgm:t>
        <a:bodyPr/>
        <a:lstStyle/>
        <a:p>
          <a:endParaRPr lang="es-CO"/>
        </a:p>
      </dgm:t>
    </dgm:pt>
    <dgm:pt modelId="{296BF549-2146-4003-9F8F-1D7D3081C4B4}" type="pres">
      <dgm:prSet presAssocID="{B6F875AF-160D-4C05-AC3B-FEBD2F2DF015}" presName="hierRoot1" presStyleCnt="0">
        <dgm:presLayoutVars>
          <dgm:hierBranch val="init"/>
        </dgm:presLayoutVars>
      </dgm:prSet>
      <dgm:spPr/>
    </dgm:pt>
    <dgm:pt modelId="{3C82BE70-DB33-4FEC-A60F-420419892E5C}" type="pres">
      <dgm:prSet presAssocID="{B6F875AF-160D-4C05-AC3B-FEBD2F2DF015}" presName="rootComposite1" presStyleCnt="0"/>
      <dgm:spPr/>
    </dgm:pt>
    <dgm:pt modelId="{FD2ABB03-62E3-4320-8941-C4498CDA72A3}" type="pres">
      <dgm:prSet presAssocID="{B6F875AF-160D-4C05-AC3B-FEBD2F2DF015}" presName="rootText1" presStyleLbl="node0" presStyleIdx="0" presStyleCnt="1">
        <dgm:presLayoutVars>
          <dgm:chPref val="3"/>
        </dgm:presLayoutVars>
      </dgm:prSet>
      <dgm:spPr/>
      <dgm:t>
        <a:bodyPr/>
        <a:lstStyle/>
        <a:p>
          <a:endParaRPr lang="en-US"/>
        </a:p>
      </dgm:t>
    </dgm:pt>
    <dgm:pt modelId="{C23720B8-2D8D-446C-91E5-FD71E1D7CED0}" type="pres">
      <dgm:prSet presAssocID="{B6F875AF-160D-4C05-AC3B-FEBD2F2DF015}" presName="rootConnector1" presStyleLbl="node1" presStyleIdx="0" presStyleCnt="0"/>
      <dgm:spPr/>
      <dgm:t>
        <a:bodyPr/>
        <a:lstStyle/>
        <a:p>
          <a:endParaRPr lang="es-CO"/>
        </a:p>
      </dgm:t>
    </dgm:pt>
    <dgm:pt modelId="{CEBF48C4-5968-4112-A125-CF1D13D9DCD0}" type="pres">
      <dgm:prSet presAssocID="{B6F875AF-160D-4C05-AC3B-FEBD2F2DF015}" presName="hierChild2" presStyleCnt="0"/>
      <dgm:spPr/>
    </dgm:pt>
    <dgm:pt modelId="{E8DA08A0-D8FF-4799-A219-DF760D77B99A}" type="pres">
      <dgm:prSet presAssocID="{9EB91394-A838-499C-ADD7-E377B3A1C095}" presName="Name37" presStyleLbl="parChTrans1D2" presStyleIdx="0" presStyleCnt="3"/>
      <dgm:spPr/>
      <dgm:t>
        <a:bodyPr/>
        <a:lstStyle/>
        <a:p>
          <a:endParaRPr lang="es-CO"/>
        </a:p>
      </dgm:t>
    </dgm:pt>
    <dgm:pt modelId="{69419954-5132-4242-B13E-5BDA17F9555A}" type="pres">
      <dgm:prSet presAssocID="{7FF11607-B9F4-4CA4-85F4-D59E06B11013}" presName="hierRoot2" presStyleCnt="0">
        <dgm:presLayoutVars>
          <dgm:hierBranch val="init"/>
        </dgm:presLayoutVars>
      </dgm:prSet>
      <dgm:spPr/>
    </dgm:pt>
    <dgm:pt modelId="{DB4E7A83-104F-4F61-B9CB-EDAEBA52CF1C}" type="pres">
      <dgm:prSet presAssocID="{7FF11607-B9F4-4CA4-85F4-D59E06B11013}" presName="rootComposite" presStyleCnt="0"/>
      <dgm:spPr/>
    </dgm:pt>
    <dgm:pt modelId="{77CAD57B-482C-47D9-B818-29ED6AA0C6C6}" type="pres">
      <dgm:prSet presAssocID="{7FF11607-B9F4-4CA4-85F4-D59E06B11013}" presName="rootText" presStyleLbl="node2" presStyleIdx="0" presStyleCnt="3" custLinFactNeighborX="119" custLinFactNeighborY="-3220">
        <dgm:presLayoutVars>
          <dgm:chPref val="3"/>
        </dgm:presLayoutVars>
      </dgm:prSet>
      <dgm:spPr/>
      <dgm:t>
        <a:bodyPr/>
        <a:lstStyle/>
        <a:p>
          <a:endParaRPr lang="en-US"/>
        </a:p>
      </dgm:t>
    </dgm:pt>
    <dgm:pt modelId="{8EA71212-6644-4545-8699-8D3C6A5A9551}" type="pres">
      <dgm:prSet presAssocID="{7FF11607-B9F4-4CA4-85F4-D59E06B11013}" presName="rootConnector" presStyleLbl="node2" presStyleIdx="0" presStyleCnt="3"/>
      <dgm:spPr/>
      <dgm:t>
        <a:bodyPr/>
        <a:lstStyle/>
        <a:p>
          <a:endParaRPr lang="es-CO"/>
        </a:p>
      </dgm:t>
    </dgm:pt>
    <dgm:pt modelId="{F3EE882C-6BEE-484D-B669-EB2F7D084FB3}" type="pres">
      <dgm:prSet presAssocID="{7FF11607-B9F4-4CA4-85F4-D59E06B11013}" presName="hierChild4" presStyleCnt="0"/>
      <dgm:spPr/>
    </dgm:pt>
    <dgm:pt modelId="{DDF73055-2CBC-4BF9-B0E5-E03E1A2DB1AB}" type="pres">
      <dgm:prSet presAssocID="{7FF11607-B9F4-4CA4-85F4-D59E06B11013}" presName="hierChild5" presStyleCnt="0"/>
      <dgm:spPr/>
    </dgm:pt>
    <dgm:pt modelId="{9CBB5520-C4BB-44AA-A5EB-5F9D73F41482}" type="pres">
      <dgm:prSet presAssocID="{E64E96EC-A514-4B08-9546-C35489B6B5EE}" presName="Name37" presStyleLbl="parChTrans1D2" presStyleIdx="1" presStyleCnt="3"/>
      <dgm:spPr/>
      <dgm:t>
        <a:bodyPr/>
        <a:lstStyle/>
        <a:p>
          <a:endParaRPr lang="es-CO"/>
        </a:p>
      </dgm:t>
    </dgm:pt>
    <dgm:pt modelId="{713C2975-9448-4B6A-9393-0D110424647C}" type="pres">
      <dgm:prSet presAssocID="{DE9A67DD-5FD9-4A08-8B75-4B10AD1A9818}" presName="hierRoot2" presStyleCnt="0">
        <dgm:presLayoutVars>
          <dgm:hierBranch val="init"/>
        </dgm:presLayoutVars>
      </dgm:prSet>
      <dgm:spPr/>
    </dgm:pt>
    <dgm:pt modelId="{6D78453B-FD97-4D03-ACFF-DDFE1797046E}" type="pres">
      <dgm:prSet presAssocID="{DE9A67DD-5FD9-4A08-8B75-4B10AD1A9818}" presName="rootComposite" presStyleCnt="0"/>
      <dgm:spPr/>
    </dgm:pt>
    <dgm:pt modelId="{AA949DEE-D920-4D4A-9CC0-74246FE6E0F2}" type="pres">
      <dgm:prSet presAssocID="{DE9A67DD-5FD9-4A08-8B75-4B10AD1A9818}" presName="rootText" presStyleLbl="node2" presStyleIdx="1" presStyleCnt="3">
        <dgm:presLayoutVars>
          <dgm:chPref val="3"/>
        </dgm:presLayoutVars>
      </dgm:prSet>
      <dgm:spPr/>
      <dgm:t>
        <a:bodyPr/>
        <a:lstStyle/>
        <a:p>
          <a:endParaRPr lang="en-US"/>
        </a:p>
      </dgm:t>
    </dgm:pt>
    <dgm:pt modelId="{9D593F4C-F93F-4E36-8EDB-6A32640AEE66}" type="pres">
      <dgm:prSet presAssocID="{DE9A67DD-5FD9-4A08-8B75-4B10AD1A9818}" presName="rootConnector" presStyleLbl="node2" presStyleIdx="1" presStyleCnt="3"/>
      <dgm:spPr/>
      <dgm:t>
        <a:bodyPr/>
        <a:lstStyle/>
        <a:p>
          <a:endParaRPr lang="es-CO"/>
        </a:p>
      </dgm:t>
    </dgm:pt>
    <dgm:pt modelId="{ADD1CCFC-58BA-4AEA-B17D-734DC5A05367}" type="pres">
      <dgm:prSet presAssocID="{DE9A67DD-5FD9-4A08-8B75-4B10AD1A9818}" presName="hierChild4" presStyleCnt="0"/>
      <dgm:spPr/>
    </dgm:pt>
    <dgm:pt modelId="{0BB2E67D-3B9F-4F14-A2ED-1B8A52B25FE6}" type="pres">
      <dgm:prSet presAssocID="{DE9A67DD-5FD9-4A08-8B75-4B10AD1A9818}" presName="hierChild5" presStyleCnt="0"/>
      <dgm:spPr/>
    </dgm:pt>
    <dgm:pt modelId="{9DDCE94E-C1D2-4EDE-9218-62BCEA66BFFD}" type="pres">
      <dgm:prSet presAssocID="{1B4650E2-1AB3-4E9A-9F4E-BF73AF2C34E1}" presName="Name37" presStyleLbl="parChTrans1D2" presStyleIdx="2" presStyleCnt="3"/>
      <dgm:spPr/>
      <dgm:t>
        <a:bodyPr/>
        <a:lstStyle/>
        <a:p>
          <a:endParaRPr lang="es-CO"/>
        </a:p>
      </dgm:t>
    </dgm:pt>
    <dgm:pt modelId="{F1F27071-98D6-43B6-BF24-404C7FDACF12}" type="pres">
      <dgm:prSet presAssocID="{C283C938-1FB3-4E6A-8A2B-CF36522B6714}" presName="hierRoot2" presStyleCnt="0">
        <dgm:presLayoutVars>
          <dgm:hierBranch val="init"/>
        </dgm:presLayoutVars>
      </dgm:prSet>
      <dgm:spPr/>
    </dgm:pt>
    <dgm:pt modelId="{670EBD61-A0A8-430E-83F7-4573DF8CA77C}" type="pres">
      <dgm:prSet presAssocID="{C283C938-1FB3-4E6A-8A2B-CF36522B6714}" presName="rootComposite" presStyleCnt="0"/>
      <dgm:spPr/>
    </dgm:pt>
    <dgm:pt modelId="{C2C884D6-F2C7-4ED2-BC86-0B76C703B02A}" type="pres">
      <dgm:prSet presAssocID="{C283C938-1FB3-4E6A-8A2B-CF36522B6714}" presName="rootText" presStyleLbl="node2" presStyleIdx="2" presStyleCnt="3">
        <dgm:presLayoutVars>
          <dgm:chPref val="3"/>
        </dgm:presLayoutVars>
      </dgm:prSet>
      <dgm:spPr/>
      <dgm:t>
        <a:bodyPr/>
        <a:lstStyle/>
        <a:p>
          <a:endParaRPr lang="en-US"/>
        </a:p>
      </dgm:t>
    </dgm:pt>
    <dgm:pt modelId="{4B5E656E-E059-4B23-BA46-C6D703F70A61}" type="pres">
      <dgm:prSet presAssocID="{C283C938-1FB3-4E6A-8A2B-CF36522B6714}" presName="rootConnector" presStyleLbl="node2" presStyleIdx="2" presStyleCnt="3"/>
      <dgm:spPr/>
      <dgm:t>
        <a:bodyPr/>
        <a:lstStyle/>
        <a:p>
          <a:endParaRPr lang="es-CO"/>
        </a:p>
      </dgm:t>
    </dgm:pt>
    <dgm:pt modelId="{DE716D9F-F181-424C-991D-5AE65F05CB3C}" type="pres">
      <dgm:prSet presAssocID="{C283C938-1FB3-4E6A-8A2B-CF36522B6714}" presName="hierChild4" presStyleCnt="0"/>
      <dgm:spPr/>
    </dgm:pt>
    <dgm:pt modelId="{8116C95D-47EA-497E-B31D-5B9CABBCD2C6}" type="pres">
      <dgm:prSet presAssocID="{C283C938-1FB3-4E6A-8A2B-CF36522B6714}" presName="hierChild5" presStyleCnt="0"/>
      <dgm:spPr/>
    </dgm:pt>
    <dgm:pt modelId="{E376763B-0D74-45AE-A5D8-47C4DD7BB286}" type="pres">
      <dgm:prSet presAssocID="{B6F875AF-160D-4C05-AC3B-FEBD2F2DF015}" presName="hierChild3" presStyleCnt="0"/>
      <dgm:spPr/>
    </dgm:pt>
  </dgm:ptLst>
  <dgm:cxnLst>
    <dgm:cxn modelId="{B9CA4517-3BDD-4530-88EF-54E77A7A9C27}" type="presOf" srcId="{DE9A67DD-5FD9-4A08-8B75-4B10AD1A9818}" destId="{9D593F4C-F93F-4E36-8EDB-6A32640AEE66}" srcOrd="1" destOrd="0" presId="urn:microsoft.com/office/officeart/2005/8/layout/orgChart1"/>
    <dgm:cxn modelId="{5423ED9F-FE73-4F9D-B720-1ABF5330B5F8}" type="presOf" srcId="{B6F875AF-160D-4C05-AC3B-FEBD2F2DF015}" destId="{C23720B8-2D8D-446C-91E5-FD71E1D7CED0}" srcOrd="1" destOrd="0" presId="urn:microsoft.com/office/officeart/2005/8/layout/orgChart1"/>
    <dgm:cxn modelId="{67A035CC-DA94-4C67-8B35-319C3937DD6D}" type="presOf" srcId="{C283C938-1FB3-4E6A-8A2B-CF36522B6714}" destId="{4B5E656E-E059-4B23-BA46-C6D703F70A61}" srcOrd="1" destOrd="0" presId="urn:microsoft.com/office/officeart/2005/8/layout/orgChart1"/>
    <dgm:cxn modelId="{4963F4F5-3C33-40A9-B79F-72B20CE3D1EB}" type="presOf" srcId="{9EB91394-A838-499C-ADD7-E377B3A1C095}" destId="{E8DA08A0-D8FF-4799-A219-DF760D77B99A}" srcOrd="0" destOrd="0" presId="urn:microsoft.com/office/officeart/2005/8/layout/orgChart1"/>
    <dgm:cxn modelId="{BF9987F1-3F0A-4150-9ABB-1F0E08FCF5E2}" type="presOf" srcId="{C283C938-1FB3-4E6A-8A2B-CF36522B6714}" destId="{C2C884D6-F2C7-4ED2-BC86-0B76C703B02A}" srcOrd="0" destOrd="0" presId="urn:microsoft.com/office/officeart/2005/8/layout/orgChart1"/>
    <dgm:cxn modelId="{16AC4AC0-5B83-440A-B3D4-3C9C67B44882}" type="presOf" srcId="{7FF11607-B9F4-4CA4-85F4-D59E06B11013}" destId="{8EA71212-6644-4545-8699-8D3C6A5A9551}" srcOrd="1" destOrd="0" presId="urn:microsoft.com/office/officeart/2005/8/layout/orgChart1"/>
    <dgm:cxn modelId="{74CCA22B-B829-4A8D-ADC5-E9FA5965861F}" srcId="{B6F875AF-160D-4C05-AC3B-FEBD2F2DF015}" destId="{7FF11607-B9F4-4CA4-85F4-D59E06B11013}" srcOrd="0" destOrd="0" parTransId="{9EB91394-A838-499C-ADD7-E377B3A1C095}" sibTransId="{0C669BF1-8013-4884-8BCC-D11BDF979137}"/>
    <dgm:cxn modelId="{7E5F01C7-1D9A-4D0D-A3D2-97723279E5A0}" type="presOf" srcId="{1B4650E2-1AB3-4E9A-9F4E-BF73AF2C34E1}" destId="{9DDCE94E-C1D2-4EDE-9218-62BCEA66BFFD}" srcOrd="0" destOrd="0" presId="urn:microsoft.com/office/officeart/2005/8/layout/orgChart1"/>
    <dgm:cxn modelId="{A447B90F-E25A-44CB-9497-CE591A56EFB5}" type="presOf" srcId="{7A2AF621-1E0A-420E-869E-107283444BC2}" destId="{6A5B3C9A-0245-4F4E-AD83-AD75026BF6ED}" srcOrd="0" destOrd="0" presId="urn:microsoft.com/office/officeart/2005/8/layout/orgChart1"/>
    <dgm:cxn modelId="{F67E082C-FF4A-4035-B9B5-D761AEAD9995}" type="presOf" srcId="{DE9A67DD-5FD9-4A08-8B75-4B10AD1A9818}" destId="{AA949DEE-D920-4D4A-9CC0-74246FE6E0F2}" srcOrd="0" destOrd="0" presId="urn:microsoft.com/office/officeart/2005/8/layout/orgChart1"/>
    <dgm:cxn modelId="{957EE729-1315-439B-92F5-D8C4856C1354}" srcId="{B6F875AF-160D-4C05-AC3B-FEBD2F2DF015}" destId="{DE9A67DD-5FD9-4A08-8B75-4B10AD1A9818}" srcOrd="1" destOrd="0" parTransId="{E64E96EC-A514-4B08-9546-C35489B6B5EE}" sibTransId="{03103626-7E90-4DFF-B4A9-F733998D4A64}"/>
    <dgm:cxn modelId="{46FF50BC-A09F-4676-BB9E-81E6887987B0}" type="presOf" srcId="{B6F875AF-160D-4C05-AC3B-FEBD2F2DF015}" destId="{FD2ABB03-62E3-4320-8941-C4498CDA72A3}" srcOrd="0" destOrd="0" presId="urn:microsoft.com/office/officeart/2005/8/layout/orgChart1"/>
    <dgm:cxn modelId="{3D05B3AA-F76D-48FC-9C42-5B62CADB2C30}" type="presOf" srcId="{7FF11607-B9F4-4CA4-85F4-D59E06B11013}" destId="{77CAD57B-482C-47D9-B818-29ED6AA0C6C6}" srcOrd="0" destOrd="0" presId="urn:microsoft.com/office/officeart/2005/8/layout/orgChart1"/>
    <dgm:cxn modelId="{3ABB1F73-3FFF-4B1F-AD7D-6DC430B84898}" srcId="{7A2AF621-1E0A-420E-869E-107283444BC2}" destId="{B6F875AF-160D-4C05-AC3B-FEBD2F2DF015}" srcOrd="0" destOrd="0" parTransId="{B71718B8-A757-4A27-8349-32F10131B2AA}" sibTransId="{4230747A-1166-47E1-890D-D8FAC26A262A}"/>
    <dgm:cxn modelId="{75C3DF67-0F3C-4D16-A6BF-CA8022F511C9}" type="presOf" srcId="{E64E96EC-A514-4B08-9546-C35489B6B5EE}" destId="{9CBB5520-C4BB-44AA-A5EB-5F9D73F41482}" srcOrd="0" destOrd="0" presId="urn:microsoft.com/office/officeart/2005/8/layout/orgChart1"/>
    <dgm:cxn modelId="{6D5E2D2D-8232-4DDC-A692-3548F85A14BF}" srcId="{B6F875AF-160D-4C05-AC3B-FEBD2F2DF015}" destId="{C283C938-1FB3-4E6A-8A2B-CF36522B6714}" srcOrd="2" destOrd="0" parTransId="{1B4650E2-1AB3-4E9A-9F4E-BF73AF2C34E1}" sibTransId="{B6695A3E-AA86-4BB4-B90F-40E8D07A0E34}"/>
    <dgm:cxn modelId="{31D9977D-FC4A-40EE-A18C-FEBA3968C359}" type="presParOf" srcId="{6A5B3C9A-0245-4F4E-AD83-AD75026BF6ED}" destId="{296BF549-2146-4003-9F8F-1D7D3081C4B4}" srcOrd="0" destOrd="0" presId="urn:microsoft.com/office/officeart/2005/8/layout/orgChart1"/>
    <dgm:cxn modelId="{21D48C2C-87D0-4FC2-8AEF-C4ADBE8DDF1B}" type="presParOf" srcId="{296BF549-2146-4003-9F8F-1D7D3081C4B4}" destId="{3C82BE70-DB33-4FEC-A60F-420419892E5C}" srcOrd="0" destOrd="0" presId="urn:microsoft.com/office/officeart/2005/8/layout/orgChart1"/>
    <dgm:cxn modelId="{9CB59930-FB4D-4483-9579-1676D05A5867}" type="presParOf" srcId="{3C82BE70-DB33-4FEC-A60F-420419892E5C}" destId="{FD2ABB03-62E3-4320-8941-C4498CDA72A3}" srcOrd="0" destOrd="0" presId="urn:microsoft.com/office/officeart/2005/8/layout/orgChart1"/>
    <dgm:cxn modelId="{BA58E9BA-7147-4836-9C71-713B91B7CDF3}" type="presParOf" srcId="{3C82BE70-DB33-4FEC-A60F-420419892E5C}" destId="{C23720B8-2D8D-446C-91E5-FD71E1D7CED0}" srcOrd="1" destOrd="0" presId="urn:microsoft.com/office/officeart/2005/8/layout/orgChart1"/>
    <dgm:cxn modelId="{5D7A8304-17FB-43E8-ABD3-E6CF7102DE4E}" type="presParOf" srcId="{296BF549-2146-4003-9F8F-1D7D3081C4B4}" destId="{CEBF48C4-5968-4112-A125-CF1D13D9DCD0}" srcOrd="1" destOrd="0" presId="urn:microsoft.com/office/officeart/2005/8/layout/orgChart1"/>
    <dgm:cxn modelId="{4CFCD026-4B33-481E-AEBD-5243A3B790B2}" type="presParOf" srcId="{CEBF48C4-5968-4112-A125-CF1D13D9DCD0}" destId="{E8DA08A0-D8FF-4799-A219-DF760D77B99A}" srcOrd="0" destOrd="0" presId="urn:microsoft.com/office/officeart/2005/8/layout/orgChart1"/>
    <dgm:cxn modelId="{2CC94922-5CDB-46BD-AA98-36081ADCC78E}" type="presParOf" srcId="{CEBF48C4-5968-4112-A125-CF1D13D9DCD0}" destId="{69419954-5132-4242-B13E-5BDA17F9555A}" srcOrd="1" destOrd="0" presId="urn:microsoft.com/office/officeart/2005/8/layout/orgChart1"/>
    <dgm:cxn modelId="{D9068CD5-AC0D-44ED-B2A6-E3C86BA48B6E}" type="presParOf" srcId="{69419954-5132-4242-B13E-5BDA17F9555A}" destId="{DB4E7A83-104F-4F61-B9CB-EDAEBA52CF1C}" srcOrd="0" destOrd="0" presId="urn:microsoft.com/office/officeart/2005/8/layout/orgChart1"/>
    <dgm:cxn modelId="{45DAF185-7845-408C-A047-64CB5094DCC5}" type="presParOf" srcId="{DB4E7A83-104F-4F61-B9CB-EDAEBA52CF1C}" destId="{77CAD57B-482C-47D9-B818-29ED6AA0C6C6}" srcOrd="0" destOrd="0" presId="urn:microsoft.com/office/officeart/2005/8/layout/orgChart1"/>
    <dgm:cxn modelId="{65007799-D1CB-45CC-8446-AEE41D807448}" type="presParOf" srcId="{DB4E7A83-104F-4F61-B9CB-EDAEBA52CF1C}" destId="{8EA71212-6644-4545-8699-8D3C6A5A9551}" srcOrd="1" destOrd="0" presId="urn:microsoft.com/office/officeart/2005/8/layout/orgChart1"/>
    <dgm:cxn modelId="{E2031304-B972-4DAA-BEED-66BC28E34699}" type="presParOf" srcId="{69419954-5132-4242-B13E-5BDA17F9555A}" destId="{F3EE882C-6BEE-484D-B669-EB2F7D084FB3}" srcOrd="1" destOrd="0" presId="urn:microsoft.com/office/officeart/2005/8/layout/orgChart1"/>
    <dgm:cxn modelId="{2F373D09-E20C-47C2-9C69-4E233D8FB426}" type="presParOf" srcId="{69419954-5132-4242-B13E-5BDA17F9555A}" destId="{DDF73055-2CBC-4BF9-B0E5-E03E1A2DB1AB}" srcOrd="2" destOrd="0" presId="urn:microsoft.com/office/officeart/2005/8/layout/orgChart1"/>
    <dgm:cxn modelId="{9EAE5660-3AA3-4C6D-A78E-E982F20D6F33}" type="presParOf" srcId="{CEBF48C4-5968-4112-A125-CF1D13D9DCD0}" destId="{9CBB5520-C4BB-44AA-A5EB-5F9D73F41482}" srcOrd="2" destOrd="0" presId="urn:microsoft.com/office/officeart/2005/8/layout/orgChart1"/>
    <dgm:cxn modelId="{358B27F4-FAB2-4FF3-B955-02AA29018589}" type="presParOf" srcId="{CEBF48C4-5968-4112-A125-CF1D13D9DCD0}" destId="{713C2975-9448-4B6A-9393-0D110424647C}" srcOrd="3" destOrd="0" presId="urn:microsoft.com/office/officeart/2005/8/layout/orgChart1"/>
    <dgm:cxn modelId="{57ADB354-DBAD-4999-A8B6-8C4CE063F7E8}" type="presParOf" srcId="{713C2975-9448-4B6A-9393-0D110424647C}" destId="{6D78453B-FD97-4D03-ACFF-DDFE1797046E}" srcOrd="0" destOrd="0" presId="urn:microsoft.com/office/officeart/2005/8/layout/orgChart1"/>
    <dgm:cxn modelId="{C0737E56-ABBC-49FC-8034-4641D10EDBF4}" type="presParOf" srcId="{6D78453B-FD97-4D03-ACFF-DDFE1797046E}" destId="{AA949DEE-D920-4D4A-9CC0-74246FE6E0F2}" srcOrd="0" destOrd="0" presId="urn:microsoft.com/office/officeart/2005/8/layout/orgChart1"/>
    <dgm:cxn modelId="{A8E15234-55BA-47B8-90BB-623DB3FB830A}" type="presParOf" srcId="{6D78453B-FD97-4D03-ACFF-DDFE1797046E}" destId="{9D593F4C-F93F-4E36-8EDB-6A32640AEE66}" srcOrd="1" destOrd="0" presId="urn:microsoft.com/office/officeart/2005/8/layout/orgChart1"/>
    <dgm:cxn modelId="{97EB50E6-2F6C-46BA-B6BA-CF4F6C58CBDD}" type="presParOf" srcId="{713C2975-9448-4B6A-9393-0D110424647C}" destId="{ADD1CCFC-58BA-4AEA-B17D-734DC5A05367}" srcOrd="1" destOrd="0" presId="urn:microsoft.com/office/officeart/2005/8/layout/orgChart1"/>
    <dgm:cxn modelId="{A032F3C0-74C4-4D41-AC90-8682D26A9BB0}" type="presParOf" srcId="{713C2975-9448-4B6A-9393-0D110424647C}" destId="{0BB2E67D-3B9F-4F14-A2ED-1B8A52B25FE6}" srcOrd="2" destOrd="0" presId="urn:microsoft.com/office/officeart/2005/8/layout/orgChart1"/>
    <dgm:cxn modelId="{F668B86F-A951-4EF2-8F8E-B406B4AC007B}" type="presParOf" srcId="{CEBF48C4-5968-4112-A125-CF1D13D9DCD0}" destId="{9DDCE94E-C1D2-4EDE-9218-62BCEA66BFFD}" srcOrd="4" destOrd="0" presId="urn:microsoft.com/office/officeart/2005/8/layout/orgChart1"/>
    <dgm:cxn modelId="{DA1900B4-C70C-47AB-99A2-68E4CB45CEF9}" type="presParOf" srcId="{CEBF48C4-5968-4112-A125-CF1D13D9DCD0}" destId="{F1F27071-98D6-43B6-BF24-404C7FDACF12}" srcOrd="5" destOrd="0" presId="urn:microsoft.com/office/officeart/2005/8/layout/orgChart1"/>
    <dgm:cxn modelId="{151B8CD4-2E38-48DA-A1B2-B9975BD3BEEF}" type="presParOf" srcId="{F1F27071-98D6-43B6-BF24-404C7FDACF12}" destId="{670EBD61-A0A8-430E-83F7-4573DF8CA77C}" srcOrd="0" destOrd="0" presId="urn:microsoft.com/office/officeart/2005/8/layout/orgChart1"/>
    <dgm:cxn modelId="{2EC2D1EE-65A8-49CD-AC1D-E8E15FF0E772}" type="presParOf" srcId="{670EBD61-A0A8-430E-83F7-4573DF8CA77C}" destId="{C2C884D6-F2C7-4ED2-BC86-0B76C703B02A}" srcOrd="0" destOrd="0" presId="urn:microsoft.com/office/officeart/2005/8/layout/orgChart1"/>
    <dgm:cxn modelId="{7B52AF37-EDE8-4834-97C2-8FA224945754}" type="presParOf" srcId="{670EBD61-A0A8-430E-83F7-4573DF8CA77C}" destId="{4B5E656E-E059-4B23-BA46-C6D703F70A61}" srcOrd="1" destOrd="0" presId="urn:microsoft.com/office/officeart/2005/8/layout/orgChart1"/>
    <dgm:cxn modelId="{AD00E70A-C212-4B02-B771-3EE185D44F90}" type="presParOf" srcId="{F1F27071-98D6-43B6-BF24-404C7FDACF12}" destId="{DE716D9F-F181-424C-991D-5AE65F05CB3C}" srcOrd="1" destOrd="0" presId="urn:microsoft.com/office/officeart/2005/8/layout/orgChart1"/>
    <dgm:cxn modelId="{F02921B3-C21B-4E58-9529-84071E08ECF6}" type="presParOf" srcId="{F1F27071-98D6-43B6-BF24-404C7FDACF12}" destId="{8116C95D-47EA-497E-B31D-5B9CABBCD2C6}" srcOrd="2" destOrd="0" presId="urn:microsoft.com/office/officeart/2005/8/layout/orgChart1"/>
    <dgm:cxn modelId="{D91CEEC2-190F-4836-8BFA-2E84419A2EED}" type="presParOf" srcId="{296BF549-2146-4003-9F8F-1D7D3081C4B4}" destId="{E376763B-0D74-45AE-A5D8-47C4DD7BB286}" srcOrd="2" destOrd="0" presId="urn:microsoft.com/office/officeart/2005/8/layout/orgChar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A2AF621-1E0A-420E-869E-107283444BC2}"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en-US"/>
        </a:p>
      </dgm:t>
    </dgm:pt>
    <dgm:pt modelId="{B6F875AF-160D-4C05-AC3B-FEBD2F2DF015}">
      <dgm:prSet phldrT="[Texto]"/>
      <dgm:spPr/>
      <dgm:t>
        <a:bodyPr/>
        <a:lstStyle/>
        <a:p>
          <a:r>
            <a:rPr lang="en-US" dirty="0" err="1" smtClean="0"/>
            <a:t>Comisión</a:t>
          </a:r>
          <a:endParaRPr lang="en-US" dirty="0" smtClean="0"/>
        </a:p>
        <a:p>
          <a:r>
            <a:rPr lang="en-US" dirty="0" err="1" smtClean="0"/>
            <a:t>Séptima</a:t>
          </a:r>
          <a:endParaRPr lang="en-US" dirty="0" smtClean="0"/>
        </a:p>
      </dgm:t>
    </dgm:pt>
    <dgm:pt modelId="{B71718B8-A757-4A27-8349-32F10131B2AA}" type="parTrans" cxnId="{3ABB1F73-3FFF-4B1F-AD7D-6DC430B84898}">
      <dgm:prSet/>
      <dgm:spPr/>
      <dgm:t>
        <a:bodyPr/>
        <a:lstStyle/>
        <a:p>
          <a:endParaRPr lang="en-US"/>
        </a:p>
      </dgm:t>
    </dgm:pt>
    <dgm:pt modelId="{4230747A-1166-47E1-890D-D8FAC26A262A}" type="sibTrans" cxnId="{3ABB1F73-3FFF-4B1F-AD7D-6DC430B84898}">
      <dgm:prSet/>
      <dgm:spPr/>
      <dgm:t>
        <a:bodyPr/>
        <a:lstStyle/>
        <a:p>
          <a:endParaRPr lang="en-US"/>
        </a:p>
      </dgm:t>
    </dgm:pt>
    <dgm:pt modelId="{7FF11607-B9F4-4CA4-85F4-D59E06B11013}">
      <dgm:prSet phldrT="[Texto]"/>
      <dgm:spPr/>
      <dgm:t>
        <a:bodyPr/>
        <a:lstStyle/>
        <a:p>
          <a:r>
            <a:rPr lang="en-US" dirty="0" err="1" smtClean="0"/>
            <a:t>Seguridad</a:t>
          </a:r>
          <a:r>
            <a:rPr lang="en-US" baseline="0" dirty="0" smtClean="0"/>
            <a:t> Social</a:t>
          </a:r>
          <a:endParaRPr lang="en-US" dirty="0"/>
        </a:p>
      </dgm:t>
    </dgm:pt>
    <dgm:pt modelId="{9EB91394-A838-499C-ADD7-E377B3A1C095}" type="parTrans" cxnId="{74CCA22B-B829-4A8D-ADC5-E9FA5965861F}">
      <dgm:prSet/>
      <dgm:spPr/>
      <dgm:t>
        <a:bodyPr/>
        <a:lstStyle/>
        <a:p>
          <a:endParaRPr lang="en-US"/>
        </a:p>
      </dgm:t>
    </dgm:pt>
    <dgm:pt modelId="{0C669BF1-8013-4884-8BCC-D11BDF979137}" type="sibTrans" cxnId="{74CCA22B-B829-4A8D-ADC5-E9FA5965861F}">
      <dgm:prSet/>
      <dgm:spPr/>
      <dgm:t>
        <a:bodyPr/>
        <a:lstStyle/>
        <a:p>
          <a:endParaRPr lang="en-US"/>
        </a:p>
      </dgm:t>
    </dgm:pt>
    <dgm:pt modelId="{DE9A67DD-5FD9-4A08-8B75-4B10AD1A9818}">
      <dgm:prSet phldrT="[Texto]"/>
      <dgm:spPr/>
      <dgm:t>
        <a:bodyPr/>
        <a:lstStyle/>
        <a:p>
          <a:r>
            <a:rPr lang="es-ES" b="0" i="0" dirty="0" smtClean="0"/>
            <a:t>Sindicatos;</a:t>
          </a:r>
          <a:endParaRPr lang="en-US" dirty="0"/>
        </a:p>
      </dgm:t>
    </dgm:pt>
    <dgm:pt modelId="{E64E96EC-A514-4B08-9546-C35489B6B5EE}" type="parTrans" cxnId="{957EE729-1315-439B-92F5-D8C4856C1354}">
      <dgm:prSet/>
      <dgm:spPr/>
      <dgm:t>
        <a:bodyPr/>
        <a:lstStyle/>
        <a:p>
          <a:endParaRPr lang="en-US"/>
        </a:p>
      </dgm:t>
    </dgm:pt>
    <dgm:pt modelId="{03103626-7E90-4DFF-B4A9-F733998D4A64}" type="sibTrans" cxnId="{957EE729-1315-439B-92F5-D8C4856C1354}">
      <dgm:prSet/>
      <dgm:spPr/>
      <dgm:t>
        <a:bodyPr/>
        <a:lstStyle/>
        <a:p>
          <a:endParaRPr lang="en-US"/>
        </a:p>
      </dgm:t>
    </dgm:pt>
    <dgm:pt modelId="{C283C938-1FB3-4E6A-8A2B-CF36522B6714}">
      <dgm:prSet phldrT="[Texto]"/>
      <dgm:spPr/>
      <dgm:t>
        <a:bodyPr/>
        <a:lstStyle/>
        <a:p>
          <a:r>
            <a:rPr lang="en-US" dirty="0" smtClean="0"/>
            <a:t>Carrera</a:t>
          </a:r>
          <a:r>
            <a:rPr lang="en-US" baseline="0" dirty="0" smtClean="0"/>
            <a:t> </a:t>
          </a:r>
          <a:r>
            <a:rPr lang="en-US" baseline="0" dirty="0" err="1" smtClean="0"/>
            <a:t>Administrativa</a:t>
          </a:r>
          <a:r>
            <a:rPr lang="en-US" baseline="0" dirty="0" smtClean="0"/>
            <a:t>.</a:t>
          </a:r>
          <a:endParaRPr lang="en-US" dirty="0" smtClean="0"/>
        </a:p>
      </dgm:t>
    </dgm:pt>
    <dgm:pt modelId="{1B4650E2-1AB3-4E9A-9F4E-BF73AF2C34E1}" type="parTrans" cxnId="{6D5E2D2D-8232-4DDC-A692-3548F85A14BF}">
      <dgm:prSet/>
      <dgm:spPr/>
      <dgm:t>
        <a:bodyPr/>
        <a:lstStyle/>
        <a:p>
          <a:endParaRPr lang="en-US"/>
        </a:p>
      </dgm:t>
    </dgm:pt>
    <dgm:pt modelId="{B6695A3E-AA86-4BB4-B90F-40E8D07A0E34}" type="sibTrans" cxnId="{6D5E2D2D-8232-4DDC-A692-3548F85A14BF}">
      <dgm:prSet/>
      <dgm:spPr/>
      <dgm:t>
        <a:bodyPr/>
        <a:lstStyle/>
        <a:p>
          <a:endParaRPr lang="en-US"/>
        </a:p>
      </dgm:t>
    </dgm:pt>
    <dgm:pt modelId="{6A5B3C9A-0245-4F4E-AD83-AD75026BF6ED}" type="pres">
      <dgm:prSet presAssocID="{7A2AF621-1E0A-420E-869E-107283444BC2}" presName="hierChild1" presStyleCnt="0">
        <dgm:presLayoutVars>
          <dgm:orgChart val="1"/>
          <dgm:chPref val="1"/>
          <dgm:dir/>
          <dgm:animOne val="branch"/>
          <dgm:animLvl val="lvl"/>
          <dgm:resizeHandles/>
        </dgm:presLayoutVars>
      </dgm:prSet>
      <dgm:spPr/>
      <dgm:t>
        <a:bodyPr/>
        <a:lstStyle/>
        <a:p>
          <a:endParaRPr lang="es-CO"/>
        </a:p>
      </dgm:t>
    </dgm:pt>
    <dgm:pt modelId="{296BF549-2146-4003-9F8F-1D7D3081C4B4}" type="pres">
      <dgm:prSet presAssocID="{B6F875AF-160D-4C05-AC3B-FEBD2F2DF015}" presName="hierRoot1" presStyleCnt="0">
        <dgm:presLayoutVars>
          <dgm:hierBranch val="init"/>
        </dgm:presLayoutVars>
      </dgm:prSet>
      <dgm:spPr/>
    </dgm:pt>
    <dgm:pt modelId="{3C82BE70-DB33-4FEC-A60F-420419892E5C}" type="pres">
      <dgm:prSet presAssocID="{B6F875AF-160D-4C05-AC3B-FEBD2F2DF015}" presName="rootComposite1" presStyleCnt="0"/>
      <dgm:spPr/>
    </dgm:pt>
    <dgm:pt modelId="{FD2ABB03-62E3-4320-8941-C4498CDA72A3}" type="pres">
      <dgm:prSet presAssocID="{B6F875AF-160D-4C05-AC3B-FEBD2F2DF015}" presName="rootText1" presStyleLbl="node0" presStyleIdx="0" presStyleCnt="1">
        <dgm:presLayoutVars>
          <dgm:chPref val="3"/>
        </dgm:presLayoutVars>
      </dgm:prSet>
      <dgm:spPr/>
      <dgm:t>
        <a:bodyPr/>
        <a:lstStyle/>
        <a:p>
          <a:endParaRPr lang="en-US"/>
        </a:p>
      </dgm:t>
    </dgm:pt>
    <dgm:pt modelId="{C23720B8-2D8D-446C-91E5-FD71E1D7CED0}" type="pres">
      <dgm:prSet presAssocID="{B6F875AF-160D-4C05-AC3B-FEBD2F2DF015}" presName="rootConnector1" presStyleLbl="node1" presStyleIdx="0" presStyleCnt="0"/>
      <dgm:spPr/>
      <dgm:t>
        <a:bodyPr/>
        <a:lstStyle/>
        <a:p>
          <a:endParaRPr lang="es-CO"/>
        </a:p>
      </dgm:t>
    </dgm:pt>
    <dgm:pt modelId="{CEBF48C4-5968-4112-A125-CF1D13D9DCD0}" type="pres">
      <dgm:prSet presAssocID="{B6F875AF-160D-4C05-AC3B-FEBD2F2DF015}" presName="hierChild2" presStyleCnt="0"/>
      <dgm:spPr/>
    </dgm:pt>
    <dgm:pt modelId="{E8DA08A0-D8FF-4799-A219-DF760D77B99A}" type="pres">
      <dgm:prSet presAssocID="{9EB91394-A838-499C-ADD7-E377B3A1C095}" presName="Name37" presStyleLbl="parChTrans1D2" presStyleIdx="0" presStyleCnt="3"/>
      <dgm:spPr/>
      <dgm:t>
        <a:bodyPr/>
        <a:lstStyle/>
        <a:p>
          <a:endParaRPr lang="es-CO"/>
        </a:p>
      </dgm:t>
    </dgm:pt>
    <dgm:pt modelId="{69419954-5132-4242-B13E-5BDA17F9555A}" type="pres">
      <dgm:prSet presAssocID="{7FF11607-B9F4-4CA4-85F4-D59E06B11013}" presName="hierRoot2" presStyleCnt="0">
        <dgm:presLayoutVars>
          <dgm:hierBranch val="init"/>
        </dgm:presLayoutVars>
      </dgm:prSet>
      <dgm:spPr/>
    </dgm:pt>
    <dgm:pt modelId="{DB4E7A83-104F-4F61-B9CB-EDAEBA52CF1C}" type="pres">
      <dgm:prSet presAssocID="{7FF11607-B9F4-4CA4-85F4-D59E06B11013}" presName="rootComposite" presStyleCnt="0"/>
      <dgm:spPr/>
    </dgm:pt>
    <dgm:pt modelId="{77CAD57B-482C-47D9-B818-29ED6AA0C6C6}" type="pres">
      <dgm:prSet presAssocID="{7FF11607-B9F4-4CA4-85F4-D59E06B11013}" presName="rootText" presStyleLbl="node2" presStyleIdx="0" presStyleCnt="3" custLinFactNeighborX="119" custLinFactNeighborY="-3220">
        <dgm:presLayoutVars>
          <dgm:chPref val="3"/>
        </dgm:presLayoutVars>
      </dgm:prSet>
      <dgm:spPr/>
      <dgm:t>
        <a:bodyPr/>
        <a:lstStyle/>
        <a:p>
          <a:endParaRPr lang="en-US"/>
        </a:p>
      </dgm:t>
    </dgm:pt>
    <dgm:pt modelId="{8EA71212-6644-4545-8699-8D3C6A5A9551}" type="pres">
      <dgm:prSet presAssocID="{7FF11607-B9F4-4CA4-85F4-D59E06B11013}" presName="rootConnector" presStyleLbl="node2" presStyleIdx="0" presStyleCnt="3"/>
      <dgm:spPr/>
      <dgm:t>
        <a:bodyPr/>
        <a:lstStyle/>
        <a:p>
          <a:endParaRPr lang="es-CO"/>
        </a:p>
      </dgm:t>
    </dgm:pt>
    <dgm:pt modelId="{F3EE882C-6BEE-484D-B669-EB2F7D084FB3}" type="pres">
      <dgm:prSet presAssocID="{7FF11607-B9F4-4CA4-85F4-D59E06B11013}" presName="hierChild4" presStyleCnt="0"/>
      <dgm:spPr/>
    </dgm:pt>
    <dgm:pt modelId="{DDF73055-2CBC-4BF9-B0E5-E03E1A2DB1AB}" type="pres">
      <dgm:prSet presAssocID="{7FF11607-B9F4-4CA4-85F4-D59E06B11013}" presName="hierChild5" presStyleCnt="0"/>
      <dgm:spPr/>
    </dgm:pt>
    <dgm:pt modelId="{9CBB5520-C4BB-44AA-A5EB-5F9D73F41482}" type="pres">
      <dgm:prSet presAssocID="{E64E96EC-A514-4B08-9546-C35489B6B5EE}" presName="Name37" presStyleLbl="parChTrans1D2" presStyleIdx="1" presStyleCnt="3"/>
      <dgm:spPr/>
      <dgm:t>
        <a:bodyPr/>
        <a:lstStyle/>
        <a:p>
          <a:endParaRPr lang="es-CO"/>
        </a:p>
      </dgm:t>
    </dgm:pt>
    <dgm:pt modelId="{713C2975-9448-4B6A-9393-0D110424647C}" type="pres">
      <dgm:prSet presAssocID="{DE9A67DD-5FD9-4A08-8B75-4B10AD1A9818}" presName="hierRoot2" presStyleCnt="0">
        <dgm:presLayoutVars>
          <dgm:hierBranch val="init"/>
        </dgm:presLayoutVars>
      </dgm:prSet>
      <dgm:spPr/>
    </dgm:pt>
    <dgm:pt modelId="{6D78453B-FD97-4D03-ACFF-DDFE1797046E}" type="pres">
      <dgm:prSet presAssocID="{DE9A67DD-5FD9-4A08-8B75-4B10AD1A9818}" presName="rootComposite" presStyleCnt="0"/>
      <dgm:spPr/>
    </dgm:pt>
    <dgm:pt modelId="{AA949DEE-D920-4D4A-9CC0-74246FE6E0F2}" type="pres">
      <dgm:prSet presAssocID="{DE9A67DD-5FD9-4A08-8B75-4B10AD1A9818}" presName="rootText" presStyleLbl="node2" presStyleIdx="1" presStyleCnt="3">
        <dgm:presLayoutVars>
          <dgm:chPref val="3"/>
        </dgm:presLayoutVars>
      </dgm:prSet>
      <dgm:spPr/>
      <dgm:t>
        <a:bodyPr/>
        <a:lstStyle/>
        <a:p>
          <a:endParaRPr lang="en-US"/>
        </a:p>
      </dgm:t>
    </dgm:pt>
    <dgm:pt modelId="{9D593F4C-F93F-4E36-8EDB-6A32640AEE66}" type="pres">
      <dgm:prSet presAssocID="{DE9A67DD-5FD9-4A08-8B75-4B10AD1A9818}" presName="rootConnector" presStyleLbl="node2" presStyleIdx="1" presStyleCnt="3"/>
      <dgm:spPr/>
      <dgm:t>
        <a:bodyPr/>
        <a:lstStyle/>
        <a:p>
          <a:endParaRPr lang="es-CO"/>
        </a:p>
      </dgm:t>
    </dgm:pt>
    <dgm:pt modelId="{ADD1CCFC-58BA-4AEA-B17D-734DC5A05367}" type="pres">
      <dgm:prSet presAssocID="{DE9A67DD-5FD9-4A08-8B75-4B10AD1A9818}" presName="hierChild4" presStyleCnt="0"/>
      <dgm:spPr/>
    </dgm:pt>
    <dgm:pt modelId="{0BB2E67D-3B9F-4F14-A2ED-1B8A52B25FE6}" type="pres">
      <dgm:prSet presAssocID="{DE9A67DD-5FD9-4A08-8B75-4B10AD1A9818}" presName="hierChild5" presStyleCnt="0"/>
      <dgm:spPr/>
    </dgm:pt>
    <dgm:pt modelId="{9DDCE94E-C1D2-4EDE-9218-62BCEA66BFFD}" type="pres">
      <dgm:prSet presAssocID="{1B4650E2-1AB3-4E9A-9F4E-BF73AF2C34E1}" presName="Name37" presStyleLbl="parChTrans1D2" presStyleIdx="2" presStyleCnt="3"/>
      <dgm:spPr/>
      <dgm:t>
        <a:bodyPr/>
        <a:lstStyle/>
        <a:p>
          <a:endParaRPr lang="es-CO"/>
        </a:p>
      </dgm:t>
    </dgm:pt>
    <dgm:pt modelId="{F1F27071-98D6-43B6-BF24-404C7FDACF12}" type="pres">
      <dgm:prSet presAssocID="{C283C938-1FB3-4E6A-8A2B-CF36522B6714}" presName="hierRoot2" presStyleCnt="0">
        <dgm:presLayoutVars>
          <dgm:hierBranch val="init"/>
        </dgm:presLayoutVars>
      </dgm:prSet>
      <dgm:spPr/>
    </dgm:pt>
    <dgm:pt modelId="{670EBD61-A0A8-430E-83F7-4573DF8CA77C}" type="pres">
      <dgm:prSet presAssocID="{C283C938-1FB3-4E6A-8A2B-CF36522B6714}" presName="rootComposite" presStyleCnt="0"/>
      <dgm:spPr/>
    </dgm:pt>
    <dgm:pt modelId="{C2C884D6-F2C7-4ED2-BC86-0B76C703B02A}" type="pres">
      <dgm:prSet presAssocID="{C283C938-1FB3-4E6A-8A2B-CF36522B6714}" presName="rootText" presStyleLbl="node2" presStyleIdx="2" presStyleCnt="3">
        <dgm:presLayoutVars>
          <dgm:chPref val="3"/>
        </dgm:presLayoutVars>
      </dgm:prSet>
      <dgm:spPr/>
      <dgm:t>
        <a:bodyPr/>
        <a:lstStyle/>
        <a:p>
          <a:endParaRPr lang="en-US"/>
        </a:p>
      </dgm:t>
    </dgm:pt>
    <dgm:pt modelId="{4B5E656E-E059-4B23-BA46-C6D703F70A61}" type="pres">
      <dgm:prSet presAssocID="{C283C938-1FB3-4E6A-8A2B-CF36522B6714}" presName="rootConnector" presStyleLbl="node2" presStyleIdx="2" presStyleCnt="3"/>
      <dgm:spPr/>
      <dgm:t>
        <a:bodyPr/>
        <a:lstStyle/>
        <a:p>
          <a:endParaRPr lang="es-CO"/>
        </a:p>
      </dgm:t>
    </dgm:pt>
    <dgm:pt modelId="{DE716D9F-F181-424C-991D-5AE65F05CB3C}" type="pres">
      <dgm:prSet presAssocID="{C283C938-1FB3-4E6A-8A2B-CF36522B6714}" presName="hierChild4" presStyleCnt="0"/>
      <dgm:spPr/>
    </dgm:pt>
    <dgm:pt modelId="{8116C95D-47EA-497E-B31D-5B9CABBCD2C6}" type="pres">
      <dgm:prSet presAssocID="{C283C938-1FB3-4E6A-8A2B-CF36522B6714}" presName="hierChild5" presStyleCnt="0"/>
      <dgm:spPr/>
    </dgm:pt>
    <dgm:pt modelId="{E376763B-0D74-45AE-A5D8-47C4DD7BB286}" type="pres">
      <dgm:prSet presAssocID="{B6F875AF-160D-4C05-AC3B-FEBD2F2DF015}" presName="hierChild3" presStyleCnt="0"/>
      <dgm:spPr/>
    </dgm:pt>
  </dgm:ptLst>
  <dgm:cxnLst>
    <dgm:cxn modelId="{64A853DB-E731-4C52-92DC-F9E85EE93458}" type="presOf" srcId="{1B4650E2-1AB3-4E9A-9F4E-BF73AF2C34E1}" destId="{9DDCE94E-C1D2-4EDE-9218-62BCEA66BFFD}" srcOrd="0" destOrd="0" presId="urn:microsoft.com/office/officeart/2005/8/layout/orgChart1"/>
    <dgm:cxn modelId="{B4578309-EEEF-4515-A0D3-710CCCEEE3F3}" type="presOf" srcId="{DE9A67DD-5FD9-4A08-8B75-4B10AD1A9818}" destId="{9D593F4C-F93F-4E36-8EDB-6A32640AEE66}" srcOrd="1" destOrd="0" presId="urn:microsoft.com/office/officeart/2005/8/layout/orgChart1"/>
    <dgm:cxn modelId="{A7BFA5C1-BDF8-41CA-8F7B-5CCA90B697CA}" type="presOf" srcId="{9EB91394-A838-499C-ADD7-E377B3A1C095}" destId="{E8DA08A0-D8FF-4799-A219-DF760D77B99A}" srcOrd="0" destOrd="0" presId="urn:microsoft.com/office/officeart/2005/8/layout/orgChart1"/>
    <dgm:cxn modelId="{2162E52E-04F7-4BA8-B472-ECB37A6ECA29}" type="presOf" srcId="{B6F875AF-160D-4C05-AC3B-FEBD2F2DF015}" destId="{C23720B8-2D8D-446C-91E5-FD71E1D7CED0}" srcOrd="1" destOrd="0" presId="urn:microsoft.com/office/officeart/2005/8/layout/orgChart1"/>
    <dgm:cxn modelId="{0678F971-FDF3-4C8A-8CD2-8A93E7A5AD5F}" type="presOf" srcId="{DE9A67DD-5FD9-4A08-8B75-4B10AD1A9818}" destId="{AA949DEE-D920-4D4A-9CC0-74246FE6E0F2}" srcOrd="0" destOrd="0" presId="urn:microsoft.com/office/officeart/2005/8/layout/orgChart1"/>
    <dgm:cxn modelId="{366F60C7-32AF-4AB0-96B0-97F4A2F7F04C}" type="presOf" srcId="{C283C938-1FB3-4E6A-8A2B-CF36522B6714}" destId="{4B5E656E-E059-4B23-BA46-C6D703F70A61}" srcOrd="1" destOrd="0" presId="urn:microsoft.com/office/officeart/2005/8/layout/orgChart1"/>
    <dgm:cxn modelId="{1B4CF11F-8AC8-4E0D-9014-FB5B6FAC3457}" type="presOf" srcId="{7A2AF621-1E0A-420E-869E-107283444BC2}" destId="{6A5B3C9A-0245-4F4E-AD83-AD75026BF6ED}" srcOrd="0" destOrd="0" presId="urn:microsoft.com/office/officeart/2005/8/layout/orgChart1"/>
    <dgm:cxn modelId="{74CCA22B-B829-4A8D-ADC5-E9FA5965861F}" srcId="{B6F875AF-160D-4C05-AC3B-FEBD2F2DF015}" destId="{7FF11607-B9F4-4CA4-85F4-D59E06B11013}" srcOrd="0" destOrd="0" parTransId="{9EB91394-A838-499C-ADD7-E377B3A1C095}" sibTransId="{0C669BF1-8013-4884-8BCC-D11BDF979137}"/>
    <dgm:cxn modelId="{91EC7234-17C3-4FB6-8BD9-E78DB0CF0668}" type="presOf" srcId="{7FF11607-B9F4-4CA4-85F4-D59E06B11013}" destId="{8EA71212-6644-4545-8699-8D3C6A5A9551}" srcOrd="1" destOrd="0" presId="urn:microsoft.com/office/officeart/2005/8/layout/orgChart1"/>
    <dgm:cxn modelId="{8401A7A9-4D03-48EC-81BE-1C25C7DDF33E}" type="presOf" srcId="{E64E96EC-A514-4B08-9546-C35489B6B5EE}" destId="{9CBB5520-C4BB-44AA-A5EB-5F9D73F41482}" srcOrd="0" destOrd="0" presId="urn:microsoft.com/office/officeart/2005/8/layout/orgChart1"/>
    <dgm:cxn modelId="{B4E8DDB4-FA89-443E-896E-43932BD78A7D}" type="presOf" srcId="{C283C938-1FB3-4E6A-8A2B-CF36522B6714}" destId="{C2C884D6-F2C7-4ED2-BC86-0B76C703B02A}" srcOrd="0" destOrd="0" presId="urn:microsoft.com/office/officeart/2005/8/layout/orgChart1"/>
    <dgm:cxn modelId="{957EE729-1315-439B-92F5-D8C4856C1354}" srcId="{B6F875AF-160D-4C05-AC3B-FEBD2F2DF015}" destId="{DE9A67DD-5FD9-4A08-8B75-4B10AD1A9818}" srcOrd="1" destOrd="0" parTransId="{E64E96EC-A514-4B08-9546-C35489B6B5EE}" sibTransId="{03103626-7E90-4DFF-B4A9-F733998D4A64}"/>
    <dgm:cxn modelId="{3ABB1F73-3FFF-4B1F-AD7D-6DC430B84898}" srcId="{7A2AF621-1E0A-420E-869E-107283444BC2}" destId="{B6F875AF-160D-4C05-AC3B-FEBD2F2DF015}" srcOrd="0" destOrd="0" parTransId="{B71718B8-A757-4A27-8349-32F10131B2AA}" sibTransId="{4230747A-1166-47E1-890D-D8FAC26A262A}"/>
    <dgm:cxn modelId="{166EA39C-FD8A-470E-965B-99E5348E8884}" type="presOf" srcId="{B6F875AF-160D-4C05-AC3B-FEBD2F2DF015}" destId="{FD2ABB03-62E3-4320-8941-C4498CDA72A3}" srcOrd="0" destOrd="0" presId="urn:microsoft.com/office/officeart/2005/8/layout/orgChart1"/>
    <dgm:cxn modelId="{8628B98C-58CB-4445-96BC-F9B4A0DE5A73}" type="presOf" srcId="{7FF11607-B9F4-4CA4-85F4-D59E06B11013}" destId="{77CAD57B-482C-47D9-B818-29ED6AA0C6C6}" srcOrd="0" destOrd="0" presId="urn:microsoft.com/office/officeart/2005/8/layout/orgChart1"/>
    <dgm:cxn modelId="{6D5E2D2D-8232-4DDC-A692-3548F85A14BF}" srcId="{B6F875AF-160D-4C05-AC3B-FEBD2F2DF015}" destId="{C283C938-1FB3-4E6A-8A2B-CF36522B6714}" srcOrd="2" destOrd="0" parTransId="{1B4650E2-1AB3-4E9A-9F4E-BF73AF2C34E1}" sibTransId="{B6695A3E-AA86-4BB4-B90F-40E8D07A0E34}"/>
    <dgm:cxn modelId="{5871AFB3-3FF1-419D-BA1F-20DA23DD0FAB}" type="presParOf" srcId="{6A5B3C9A-0245-4F4E-AD83-AD75026BF6ED}" destId="{296BF549-2146-4003-9F8F-1D7D3081C4B4}" srcOrd="0" destOrd="0" presId="urn:microsoft.com/office/officeart/2005/8/layout/orgChart1"/>
    <dgm:cxn modelId="{59B5E85A-1BAE-40BC-9EB4-A966E8E82A47}" type="presParOf" srcId="{296BF549-2146-4003-9F8F-1D7D3081C4B4}" destId="{3C82BE70-DB33-4FEC-A60F-420419892E5C}" srcOrd="0" destOrd="0" presId="urn:microsoft.com/office/officeart/2005/8/layout/orgChart1"/>
    <dgm:cxn modelId="{ABDB9B89-E83B-4FD4-AC21-E8984B0CF9E5}" type="presParOf" srcId="{3C82BE70-DB33-4FEC-A60F-420419892E5C}" destId="{FD2ABB03-62E3-4320-8941-C4498CDA72A3}" srcOrd="0" destOrd="0" presId="urn:microsoft.com/office/officeart/2005/8/layout/orgChart1"/>
    <dgm:cxn modelId="{211B8E5B-F9D3-4395-89AA-D461E683C8C3}" type="presParOf" srcId="{3C82BE70-DB33-4FEC-A60F-420419892E5C}" destId="{C23720B8-2D8D-446C-91E5-FD71E1D7CED0}" srcOrd="1" destOrd="0" presId="urn:microsoft.com/office/officeart/2005/8/layout/orgChart1"/>
    <dgm:cxn modelId="{C70E2BF5-E7DD-4320-9AE3-8A76F78661D9}" type="presParOf" srcId="{296BF549-2146-4003-9F8F-1D7D3081C4B4}" destId="{CEBF48C4-5968-4112-A125-CF1D13D9DCD0}" srcOrd="1" destOrd="0" presId="urn:microsoft.com/office/officeart/2005/8/layout/orgChart1"/>
    <dgm:cxn modelId="{57FB84B9-D991-4C6B-8E71-B166B78D4B33}" type="presParOf" srcId="{CEBF48C4-5968-4112-A125-CF1D13D9DCD0}" destId="{E8DA08A0-D8FF-4799-A219-DF760D77B99A}" srcOrd="0" destOrd="0" presId="urn:microsoft.com/office/officeart/2005/8/layout/orgChart1"/>
    <dgm:cxn modelId="{060FF760-9BE7-4C29-9C07-1A62B98C8683}" type="presParOf" srcId="{CEBF48C4-5968-4112-A125-CF1D13D9DCD0}" destId="{69419954-5132-4242-B13E-5BDA17F9555A}" srcOrd="1" destOrd="0" presId="urn:microsoft.com/office/officeart/2005/8/layout/orgChart1"/>
    <dgm:cxn modelId="{329A5B47-A885-4EC2-A245-B91C606E381F}" type="presParOf" srcId="{69419954-5132-4242-B13E-5BDA17F9555A}" destId="{DB4E7A83-104F-4F61-B9CB-EDAEBA52CF1C}" srcOrd="0" destOrd="0" presId="urn:microsoft.com/office/officeart/2005/8/layout/orgChart1"/>
    <dgm:cxn modelId="{455A26DF-0F2C-4E47-A99C-A0A24A3849A3}" type="presParOf" srcId="{DB4E7A83-104F-4F61-B9CB-EDAEBA52CF1C}" destId="{77CAD57B-482C-47D9-B818-29ED6AA0C6C6}" srcOrd="0" destOrd="0" presId="urn:microsoft.com/office/officeart/2005/8/layout/orgChart1"/>
    <dgm:cxn modelId="{2DC5638D-90AE-414F-BB22-11B493127104}" type="presParOf" srcId="{DB4E7A83-104F-4F61-B9CB-EDAEBA52CF1C}" destId="{8EA71212-6644-4545-8699-8D3C6A5A9551}" srcOrd="1" destOrd="0" presId="urn:microsoft.com/office/officeart/2005/8/layout/orgChart1"/>
    <dgm:cxn modelId="{5F732993-97CB-47FE-B819-911EB8A4E338}" type="presParOf" srcId="{69419954-5132-4242-B13E-5BDA17F9555A}" destId="{F3EE882C-6BEE-484D-B669-EB2F7D084FB3}" srcOrd="1" destOrd="0" presId="urn:microsoft.com/office/officeart/2005/8/layout/orgChart1"/>
    <dgm:cxn modelId="{B4404711-15F3-4B94-A22E-0CAFA29FAB1C}" type="presParOf" srcId="{69419954-5132-4242-B13E-5BDA17F9555A}" destId="{DDF73055-2CBC-4BF9-B0E5-E03E1A2DB1AB}" srcOrd="2" destOrd="0" presId="urn:microsoft.com/office/officeart/2005/8/layout/orgChart1"/>
    <dgm:cxn modelId="{EE3D0DAA-3357-4422-BC38-6F0B4EB978E0}" type="presParOf" srcId="{CEBF48C4-5968-4112-A125-CF1D13D9DCD0}" destId="{9CBB5520-C4BB-44AA-A5EB-5F9D73F41482}" srcOrd="2" destOrd="0" presId="urn:microsoft.com/office/officeart/2005/8/layout/orgChart1"/>
    <dgm:cxn modelId="{53B804D8-CA08-4441-ADF5-2260152DEE4E}" type="presParOf" srcId="{CEBF48C4-5968-4112-A125-CF1D13D9DCD0}" destId="{713C2975-9448-4B6A-9393-0D110424647C}" srcOrd="3" destOrd="0" presId="urn:microsoft.com/office/officeart/2005/8/layout/orgChart1"/>
    <dgm:cxn modelId="{53B44EB0-0997-483F-BDB2-534195F8BEB7}" type="presParOf" srcId="{713C2975-9448-4B6A-9393-0D110424647C}" destId="{6D78453B-FD97-4D03-ACFF-DDFE1797046E}" srcOrd="0" destOrd="0" presId="urn:microsoft.com/office/officeart/2005/8/layout/orgChart1"/>
    <dgm:cxn modelId="{33A120E2-67AD-4FAA-BBFF-C10C831EF75B}" type="presParOf" srcId="{6D78453B-FD97-4D03-ACFF-DDFE1797046E}" destId="{AA949DEE-D920-4D4A-9CC0-74246FE6E0F2}" srcOrd="0" destOrd="0" presId="urn:microsoft.com/office/officeart/2005/8/layout/orgChart1"/>
    <dgm:cxn modelId="{7105BC0D-50B6-44D9-A79C-ADC3F2F72DBD}" type="presParOf" srcId="{6D78453B-FD97-4D03-ACFF-DDFE1797046E}" destId="{9D593F4C-F93F-4E36-8EDB-6A32640AEE66}" srcOrd="1" destOrd="0" presId="urn:microsoft.com/office/officeart/2005/8/layout/orgChart1"/>
    <dgm:cxn modelId="{6CC63821-D2F4-4316-8CB4-F37BD852E157}" type="presParOf" srcId="{713C2975-9448-4B6A-9393-0D110424647C}" destId="{ADD1CCFC-58BA-4AEA-B17D-734DC5A05367}" srcOrd="1" destOrd="0" presId="urn:microsoft.com/office/officeart/2005/8/layout/orgChart1"/>
    <dgm:cxn modelId="{6C097FE5-46A8-44D0-BB37-637354A11B9D}" type="presParOf" srcId="{713C2975-9448-4B6A-9393-0D110424647C}" destId="{0BB2E67D-3B9F-4F14-A2ED-1B8A52B25FE6}" srcOrd="2" destOrd="0" presId="urn:microsoft.com/office/officeart/2005/8/layout/orgChart1"/>
    <dgm:cxn modelId="{4D2D151B-DD95-411B-B758-E1E2D1B0049D}" type="presParOf" srcId="{CEBF48C4-5968-4112-A125-CF1D13D9DCD0}" destId="{9DDCE94E-C1D2-4EDE-9218-62BCEA66BFFD}" srcOrd="4" destOrd="0" presId="urn:microsoft.com/office/officeart/2005/8/layout/orgChart1"/>
    <dgm:cxn modelId="{CC6D5CF6-12B5-4967-AF49-30D115C6311A}" type="presParOf" srcId="{CEBF48C4-5968-4112-A125-CF1D13D9DCD0}" destId="{F1F27071-98D6-43B6-BF24-404C7FDACF12}" srcOrd="5" destOrd="0" presId="urn:microsoft.com/office/officeart/2005/8/layout/orgChart1"/>
    <dgm:cxn modelId="{E5E2940C-BF0E-4F47-BD0E-C9D39D3B1DCA}" type="presParOf" srcId="{F1F27071-98D6-43B6-BF24-404C7FDACF12}" destId="{670EBD61-A0A8-430E-83F7-4573DF8CA77C}" srcOrd="0" destOrd="0" presId="urn:microsoft.com/office/officeart/2005/8/layout/orgChart1"/>
    <dgm:cxn modelId="{AA427900-D01B-4FCA-89E5-263C4D61E1CD}" type="presParOf" srcId="{670EBD61-A0A8-430E-83F7-4573DF8CA77C}" destId="{C2C884D6-F2C7-4ED2-BC86-0B76C703B02A}" srcOrd="0" destOrd="0" presId="urn:microsoft.com/office/officeart/2005/8/layout/orgChart1"/>
    <dgm:cxn modelId="{AC8F6858-E40F-4D55-B824-61000BA77458}" type="presParOf" srcId="{670EBD61-A0A8-430E-83F7-4573DF8CA77C}" destId="{4B5E656E-E059-4B23-BA46-C6D703F70A61}" srcOrd="1" destOrd="0" presId="urn:microsoft.com/office/officeart/2005/8/layout/orgChart1"/>
    <dgm:cxn modelId="{0E062C00-03E3-42F6-8B67-8E8D90564E38}" type="presParOf" srcId="{F1F27071-98D6-43B6-BF24-404C7FDACF12}" destId="{DE716D9F-F181-424C-991D-5AE65F05CB3C}" srcOrd="1" destOrd="0" presId="urn:microsoft.com/office/officeart/2005/8/layout/orgChart1"/>
    <dgm:cxn modelId="{E0E96F45-F3F3-429F-A67D-442289E0B7B2}" type="presParOf" srcId="{F1F27071-98D6-43B6-BF24-404C7FDACF12}" destId="{8116C95D-47EA-497E-B31D-5B9CABBCD2C6}" srcOrd="2" destOrd="0" presId="urn:microsoft.com/office/officeart/2005/8/layout/orgChart1"/>
    <dgm:cxn modelId="{7744CC7A-C41B-4DC4-B8BC-7F24A9CAABA7}" type="presParOf" srcId="{296BF549-2146-4003-9F8F-1D7D3081C4B4}" destId="{E376763B-0D74-45AE-A5D8-47C4DD7BB286}" srcOrd="2" destOrd="0" presId="urn:microsoft.com/office/officeart/2005/8/layout/orgChar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2"/>
            <a:ext cx="3035088" cy="461169"/>
          </a:xfrm>
          <a:prstGeom prst="rect">
            <a:avLst/>
          </a:prstGeom>
        </p:spPr>
        <p:txBody>
          <a:bodyPr vert="horz" lIns="88093" tIns="44047" rIns="88093" bIns="44047" rtlCol="0"/>
          <a:lstStyle>
            <a:lvl1pPr algn="l">
              <a:defRPr sz="1200"/>
            </a:lvl1pPr>
          </a:lstStyle>
          <a:p>
            <a:endParaRPr lang="es-ES" dirty="0"/>
          </a:p>
        </p:txBody>
      </p:sp>
      <p:sp>
        <p:nvSpPr>
          <p:cNvPr id="3" name="2 Marcador de fecha"/>
          <p:cNvSpPr>
            <a:spLocks noGrp="1"/>
          </p:cNvSpPr>
          <p:nvPr>
            <p:ph type="dt" sz="quarter" idx="1"/>
          </p:nvPr>
        </p:nvSpPr>
        <p:spPr>
          <a:xfrm>
            <a:off x="3967342" y="2"/>
            <a:ext cx="3035088" cy="461169"/>
          </a:xfrm>
          <a:prstGeom prst="rect">
            <a:avLst/>
          </a:prstGeom>
        </p:spPr>
        <p:txBody>
          <a:bodyPr vert="horz" lIns="88093" tIns="44047" rIns="88093" bIns="44047" rtlCol="0"/>
          <a:lstStyle>
            <a:lvl1pPr algn="r">
              <a:defRPr sz="1200"/>
            </a:lvl1pPr>
          </a:lstStyle>
          <a:p>
            <a:fld id="{933F2F95-8357-4F5E-A882-08643FB99170}" type="datetimeFigureOut">
              <a:rPr lang="es-ES" smtClean="0"/>
              <a:pPr/>
              <a:t>10/06/2015</a:t>
            </a:fld>
            <a:endParaRPr lang="es-ES" dirty="0"/>
          </a:p>
        </p:txBody>
      </p:sp>
      <p:sp>
        <p:nvSpPr>
          <p:cNvPr id="4" name="3 Marcador de pie de página"/>
          <p:cNvSpPr>
            <a:spLocks noGrp="1"/>
          </p:cNvSpPr>
          <p:nvPr>
            <p:ph type="ftr" sz="quarter" idx="2"/>
          </p:nvPr>
        </p:nvSpPr>
        <p:spPr>
          <a:xfrm>
            <a:off x="1" y="8760608"/>
            <a:ext cx="3035088" cy="461169"/>
          </a:xfrm>
          <a:prstGeom prst="rect">
            <a:avLst/>
          </a:prstGeom>
        </p:spPr>
        <p:txBody>
          <a:bodyPr vert="horz" lIns="88093" tIns="44047" rIns="88093" bIns="44047" rtlCol="0" anchor="b"/>
          <a:lstStyle>
            <a:lvl1pPr algn="l">
              <a:defRPr sz="1200"/>
            </a:lvl1pPr>
          </a:lstStyle>
          <a:p>
            <a:endParaRPr lang="es-ES" dirty="0"/>
          </a:p>
        </p:txBody>
      </p:sp>
      <p:sp>
        <p:nvSpPr>
          <p:cNvPr id="5" name="4 Marcador de número de diapositiva"/>
          <p:cNvSpPr>
            <a:spLocks noGrp="1"/>
          </p:cNvSpPr>
          <p:nvPr>
            <p:ph type="sldNum" sz="quarter" idx="3"/>
          </p:nvPr>
        </p:nvSpPr>
        <p:spPr>
          <a:xfrm>
            <a:off x="3967342" y="8760608"/>
            <a:ext cx="3035088" cy="461169"/>
          </a:xfrm>
          <a:prstGeom prst="rect">
            <a:avLst/>
          </a:prstGeom>
        </p:spPr>
        <p:txBody>
          <a:bodyPr vert="horz" lIns="88093" tIns="44047" rIns="88093" bIns="44047" rtlCol="0" anchor="b"/>
          <a:lstStyle>
            <a:lvl1pPr algn="r">
              <a:defRPr sz="1200"/>
            </a:lvl1pPr>
          </a:lstStyle>
          <a:p>
            <a:fld id="{A9915460-BBBA-4837-AFDC-26279B645DA3}" type="slidenum">
              <a:rPr lang="es-ES" smtClean="0"/>
              <a:pPr/>
              <a:t>‹Nº›</a:t>
            </a:fld>
            <a:endParaRPr lang="es-ES" dirty="0"/>
          </a:p>
        </p:txBody>
      </p:sp>
    </p:spTree>
    <p:extLst>
      <p:ext uri="{BB962C8B-B14F-4D97-AF65-F5344CB8AC3E}">
        <p14:creationId xmlns="" xmlns:p14="http://schemas.microsoft.com/office/powerpoint/2010/main" val="190665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2"/>
            <a:ext cx="3035088" cy="461169"/>
          </a:xfrm>
          <a:prstGeom prst="rect">
            <a:avLst/>
          </a:prstGeom>
        </p:spPr>
        <p:txBody>
          <a:bodyPr vert="horz" lIns="88093" tIns="44047" rIns="88093" bIns="44047" rtlCol="0"/>
          <a:lstStyle>
            <a:lvl1pPr algn="l">
              <a:defRPr sz="1200"/>
            </a:lvl1pPr>
          </a:lstStyle>
          <a:p>
            <a:endParaRPr lang="es-CO" dirty="0"/>
          </a:p>
        </p:txBody>
      </p:sp>
      <p:sp>
        <p:nvSpPr>
          <p:cNvPr id="3" name="2 Marcador de fecha"/>
          <p:cNvSpPr>
            <a:spLocks noGrp="1"/>
          </p:cNvSpPr>
          <p:nvPr>
            <p:ph type="dt" idx="1"/>
          </p:nvPr>
        </p:nvSpPr>
        <p:spPr>
          <a:xfrm>
            <a:off x="3967342" y="2"/>
            <a:ext cx="3035088" cy="461169"/>
          </a:xfrm>
          <a:prstGeom prst="rect">
            <a:avLst/>
          </a:prstGeom>
        </p:spPr>
        <p:txBody>
          <a:bodyPr vert="horz" lIns="88093" tIns="44047" rIns="88093" bIns="44047" rtlCol="0"/>
          <a:lstStyle>
            <a:lvl1pPr algn="r">
              <a:defRPr sz="1200"/>
            </a:lvl1pPr>
          </a:lstStyle>
          <a:p>
            <a:fld id="{DEDC5C1D-F847-4257-9FF3-CA3A3E5BB83E}" type="datetimeFigureOut">
              <a:rPr lang="es-CO" smtClean="0"/>
              <a:pPr/>
              <a:t>10/06/2015</a:t>
            </a:fld>
            <a:endParaRPr lang="es-CO" dirty="0"/>
          </a:p>
        </p:txBody>
      </p:sp>
      <p:sp>
        <p:nvSpPr>
          <p:cNvPr id="4" name="3 Marcador de imagen de diapositiva"/>
          <p:cNvSpPr>
            <a:spLocks noGrp="1" noRot="1" noChangeAspect="1"/>
          </p:cNvSpPr>
          <p:nvPr>
            <p:ph type="sldImg" idx="2"/>
          </p:nvPr>
        </p:nvSpPr>
        <p:spPr>
          <a:xfrm>
            <a:off x="1195388" y="690563"/>
            <a:ext cx="4613275" cy="3460750"/>
          </a:xfrm>
          <a:prstGeom prst="rect">
            <a:avLst/>
          </a:prstGeom>
          <a:noFill/>
          <a:ln w="12700">
            <a:solidFill>
              <a:prstClr val="black"/>
            </a:solidFill>
          </a:ln>
        </p:spPr>
        <p:txBody>
          <a:bodyPr vert="horz" lIns="88093" tIns="44047" rIns="88093" bIns="44047" rtlCol="0" anchor="ctr"/>
          <a:lstStyle/>
          <a:p>
            <a:endParaRPr lang="es-CO" dirty="0"/>
          </a:p>
        </p:txBody>
      </p:sp>
      <p:sp>
        <p:nvSpPr>
          <p:cNvPr id="5" name="4 Marcador de notas"/>
          <p:cNvSpPr>
            <a:spLocks noGrp="1"/>
          </p:cNvSpPr>
          <p:nvPr>
            <p:ph type="body" sz="quarter" idx="3"/>
          </p:nvPr>
        </p:nvSpPr>
        <p:spPr>
          <a:xfrm>
            <a:off x="700406" y="4381105"/>
            <a:ext cx="5603240" cy="4150519"/>
          </a:xfrm>
          <a:prstGeom prst="rect">
            <a:avLst/>
          </a:prstGeom>
        </p:spPr>
        <p:txBody>
          <a:bodyPr vert="horz" lIns="88093" tIns="44047" rIns="88093" bIns="44047"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1" y="8760608"/>
            <a:ext cx="3035088" cy="461169"/>
          </a:xfrm>
          <a:prstGeom prst="rect">
            <a:avLst/>
          </a:prstGeom>
        </p:spPr>
        <p:txBody>
          <a:bodyPr vert="horz" lIns="88093" tIns="44047" rIns="88093" bIns="44047" rtlCol="0" anchor="b"/>
          <a:lstStyle>
            <a:lvl1pPr algn="l">
              <a:defRPr sz="1200"/>
            </a:lvl1pPr>
          </a:lstStyle>
          <a:p>
            <a:endParaRPr lang="es-CO" dirty="0"/>
          </a:p>
        </p:txBody>
      </p:sp>
      <p:sp>
        <p:nvSpPr>
          <p:cNvPr id="7" name="6 Marcador de número de diapositiva"/>
          <p:cNvSpPr>
            <a:spLocks noGrp="1"/>
          </p:cNvSpPr>
          <p:nvPr>
            <p:ph type="sldNum" sz="quarter" idx="5"/>
          </p:nvPr>
        </p:nvSpPr>
        <p:spPr>
          <a:xfrm>
            <a:off x="3967342" y="8760608"/>
            <a:ext cx="3035088" cy="461169"/>
          </a:xfrm>
          <a:prstGeom prst="rect">
            <a:avLst/>
          </a:prstGeom>
        </p:spPr>
        <p:txBody>
          <a:bodyPr vert="horz" lIns="88093" tIns="44047" rIns="88093" bIns="44047" rtlCol="0" anchor="b"/>
          <a:lstStyle>
            <a:lvl1pPr algn="r">
              <a:defRPr sz="1200"/>
            </a:lvl1pPr>
          </a:lstStyle>
          <a:p>
            <a:fld id="{43366CF2-35FA-4804-8B77-C0A58B137269}" type="slidenum">
              <a:rPr lang="es-CO" smtClean="0"/>
              <a:pPr/>
              <a:t>‹Nº›</a:t>
            </a:fld>
            <a:endParaRPr lang="es-CO" dirty="0"/>
          </a:p>
        </p:txBody>
      </p:sp>
    </p:spTree>
    <p:extLst>
      <p:ext uri="{BB962C8B-B14F-4D97-AF65-F5344CB8AC3E}">
        <p14:creationId xmlns="" xmlns:p14="http://schemas.microsoft.com/office/powerpoint/2010/main" val="2547965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7" name="1 Marcador de título"/>
          <p:cNvSpPr>
            <a:spLocks noGrp="1"/>
          </p:cNvSpPr>
          <p:nvPr>
            <p:ph type="title"/>
          </p:nvPr>
        </p:nvSpPr>
        <p:spPr bwMode="auto">
          <a:xfrm>
            <a:off x="179512" y="188913"/>
            <a:ext cx="8784976" cy="777875"/>
          </a:xfrm>
          <a:prstGeom prst="rect">
            <a:avLst/>
          </a:prstGeom>
          <a:noFill/>
          <a:ln>
            <a:noFill/>
          </a:ln>
          <a:extLst/>
        </p:spPr>
        <p:txBody>
          <a:bodyPr/>
          <a:lstStyle/>
          <a:p>
            <a:pPr lvl="0"/>
            <a:r>
              <a:rPr lang="en-US" noProof="0" smtClean="0"/>
              <a:t>Haga clic para modificar el estilo de título del patrón</a:t>
            </a:r>
          </a:p>
        </p:txBody>
      </p:sp>
      <p:sp>
        <p:nvSpPr>
          <p:cNvPr id="8" name="2 Marcador de texto"/>
          <p:cNvSpPr>
            <a:spLocks noGrp="1"/>
          </p:cNvSpPr>
          <p:nvPr>
            <p:ph idx="1"/>
          </p:nvPr>
        </p:nvSpPr>
        <p:spPr bwMode="auto">
          <a:xfrm>
            <a:off x="179512" y="1268983"/>
            <a:ext cx="8784976" cy="4680297"/>
          </a:xfrm>
          <a:prstGeom prst="rect">
            <a:avLst/>
          </a:prstGeom>
          <a:noFill/>
          <a:ln>
            <a:noFill/>
          </a:ln>
          <a:extLst/>
        </p:spPr>
        <p:txBody>
          <a:bodyPr/>
          <a:lstStyle/>
          <a:p>
            <a:pPr lvl="0"/>
            <a:r>
              <a:rPr lang="en-US" noProof="0" smtClean="0"/>
              <a:t>Haga clic para modificar el estilo de texto del patrón</a:t>
            </a:r>
          </a:p>
          <a:p>
            <a:pPr lvl="1"/>
            <a:r>
              <a:rPr lang="en-US" noProof="0" smtClean="0"/>
              <a:t>Segundo nivel</a:t>
            </a:r>
          </a:p>
          <a:p>
            <a:pPr lvl="2"/>
            <a:r>
              <a:rPr lang="en-US" noProof="0" smtClean="0"/>
              <a:t>Tercer nivel</a:t>
            </a:r>
          </a:p>
          <a:p>
            <a:pPr lvl="3"/>
            <a:r>
              <a:rPr lang="en-US" noProof="0" smtClean="0"/>
              <a:t>Cuarto nivel</a:t>
            </a:r>
          </a:p>
          <a:p>
            <a:pPr lvl="4"/>
            <a:r>
              <a:rPr lang="en-US" noProof="0" smtClean="0"/>
              <a:t>Quinto nivel</a:t>
            </a:r>
          </a:p>
        </p:txBody>
      </p:sp>
    </p:spTree>
    <p:extLst>
      <p:ext uri="{BB962C8B-B14F-4D97-AF65-F5344CB8AC3E}">
        <p14:creationId xmlns="" xmlns:p14="http://schemas.microsoft.com/office/powerpoint/2010/main" val="150311942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1_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79388" y="188913"/>
            <a:ext cx="8785225" cy="777875"/>
          </a:xfrm>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179388" y="1196975"/>
            <a:ext cx="4316412" cy="4679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196975"/>
            <a:ext cx="4316413" cy="4679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Tree>
    <p:extLst>
      <p:ext uri="{BB962C8B-B14F-4D97-AF65-F5344CB8AC3E}">
        <p14:creationId xmlns="" xmlns:p14="http://schemas.microsoft.com/office/powerpoint/2010/main" val="162119428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3779911" y="3993083"/>
            <a:ext cx="4714801"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3779911" y="2492896"/>
            <a:ext cx="4714801"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extLst>
      <p:ext uri="{BB962C8B-B14F-4D97-AF65-F5344CB8AC3E}">
        <p14:creationId xmlns="" xmlns:p14="http://schemas.microsoft.com/office/powerpoint/2010/main" val="18023464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556792"/>
            <a:ext cx="7992888" cy="2160239"/>
          </a:xfrm>
        </p:spPr>
        <p:txBody>
          <a:bodyPr/>
          <a:lstStyle>
            <a:lvl1pPr>
              <a:defRPr sz="3600"/>
            </a:lvl1pPr>
          </a:lstStyle>
          <a:p>
            <a:r>
              <a:rPr lang="en-US" noProof="0" smtClean="0"/>
              <a:t>Haga clic para modificar el estilo de título del patrón</a:t>
            </a:r>
            <a:endParaRPr lang="en-US" noProof="0"/>
          </a:p>
        </p:txBody>
      </p:sp>
      <p:sp>
        <p:nvSpPr>
          <p:cNvPr id="3" name="2 Subtítulo"/>
          <p:cNvSpPr>
            <a:spLocks noGrp="1"/>
          </p:cNvSpPr>
          <p:nvPr>
            <p:ph type="subTitle" idx="1"/>
          </p:nvPr>
        </p:nvSpPr>
        <p:spPr>
          <a:xfrm>
            <a:off x="709680" y="4005064"/>
            <a:ext cx="7923878" cy="1417712"/>
          </a:xfrm>
          <a:prstGeom prst="rect">
            <a:avLst/>
          </a:prstGeom>
        </p:spPr>
        <p:txBody>
          <a:bodyPr/>
          <a:lstStyle>
            <a:lvl1pPr marL="0" indent="0" algn="ctr">
              <a:buNone/>
              <a:defRPr sz="280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noProof="0" dirty="0" err="1" smtClean="0"/>
              <a:t>Haga</a:t>
            </a:r>
            <a:r>
              <a:rPr lang="en-US" noProof="0" dirty="0" smtClean="0"/>
              <a:t> </a:t>
            </a:r>
            <a:r>
              <a:rPr lang="en-US" noProof="0" dirty="0" err="1" smtClean="0"/>
              <a:t>clic</a:t>
            </a:r>
            <a:r>
              <a:rPr lang="en-US" noProof="0" dirty="0" smtClean="0"/>
              <a:t> </a:t>
            </a:r>
            <a:r>
              <a:rPr lang="en-US" noProof="0" dirty="0" err="1" smtClean="0"/>
              <a:t>para</a:t>
            </a:r>
            <a:r>
              <a:rPr lang="en-US" noProof="0" dirty="0" smtClean="0"/>
              <a:t> </a:t>
            </a:r>
            <a:r>
              <a:rPr lang="en-US" noProof="0" dirty="0" err="1" smtClean="0"/>
              <a:t>modificar</a:t>
            </a:r>
            <a:r>
              <a:rPr lang="en-US" noProof="0" dirty="0" smtClean="0"/>
              <a:t> el </a:t>
            </a:r>
            <a:r>
              <a:rPr lang="en-US" noProof="0" dirty="0" err="1" smtClean="0"/>
              <a:t>estilo</a:t>
            </a:r>
            <a:r>
              <a:rPr lang="en-US" noProof="0" dirty="0" smtClean="0"/>
              <a:t> de </a:t>
            </a:r>
            <a:r>
              <a:rPr lang="en-US" noProof="0" dirty="0" err="1" smtClean="0"/>
              <a:t>subtítulo</a:t>
            </a:r>
            <a:r>
              <a:rPr lang="en-US" noProof="0" dirty="0" smtClean="0"/>
              <a:t> del </a:t>
            </a:r>
            <a:r>
              <a:rPr lang="en-US" noProof="0" dirty="0" err="1" smtClean="0"/>
              <a:t>patrón</a:t>
            </a:r>
            <a:endParaRPr lang="en-US" noProof="0" dirty="0"/>
          </a:p>
        </p:txBody>
      </p:sp>
    </p:spTree>
    <p:extLst>
      <p:ext uri="{BB962C8B-B14F-4D97-AF65-F5344CB8AC3E}">
        <p14:creationId xmlns="" xmlns:p14="http://schemas.microsoft.com/office/powerpoint/2010/main" val="337512520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 - Título y objetos">
    <p:spTree>
      <p:nvGrpSpPr>
        <p:cNvPr id="1" name=""/>
        <p:cNvGrpSpPr/>
        <p:nvPr/>
      </p:nvGrpSpPr>
      <p:grpSpPr>
        <a:xfrm>
          <a:off x="0" y="0"/>
          <a:ext cx="0" cy="0"/>
          <a:chOff x="0" y="0"/>
          <a:chExt cx="0" cy="0"/>
        </a:xfrm>
      </p:grpSpPr>
      <p:sp>
        <p:nvSpPr>
          <p:cNvPr id="2" name="1 Rectángulo"/>
          <p:cNvSpPr/>
          <p:nvPr userDrawn="1"/>
        </p:nvSpPr>
        <p:spPr>
          <a:xfrm>
            <a:off x="0" y="0"/>
            <a:ext cx="9144000" cy="10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O" dirty="0">
              <a:solidFill>
                <a:srgbClr val="FFFFFF"/>
              </a:solidFill>
            </a:endParaRPr>
          </a:p>
        </p:txBody>
      </p:sp>
    </p:spTree>
    <p:extLst>
      <p:ext uri="{BB962C8B-B14F-4D97-AF65-F5344CB8AC3E}">
        <p14:creationId xmlns="" xmlns:p14="http://schemas.microsoft.com/office/powerpoint/2010/main" val="3397897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3_Título y objetos">
    <p:spTree>
      <p:nvGrpSpPr>
        <p:cNvPr id="1" name=""/>
        <p:cNvGrpSpPr/>
        <p:nvPr/>
      </p:nvGrpSpPr>
      <p:grpSpPr>
        <a:xfrm>
          <a:off x="0" y="0"/>
          <a:ext cx="0" cy="0"/>
          <a:chOff x="0" y="0"/>
          <a:chExt cx="0" cy="0"/>
        </a:xfrm>
      </p:grpSpPr>
      <p:sp>
        <p:nvSpPr>
          <p:cNvPr id="2" name="Rectangle 4"/>
          <p:cNvSpPr>
            <a:spLocks noChangeArrowheads="1"/>
          </p:cNvSpPr>
          <p:nvPr userDrawn="1"/>
        </p:nvSpPr>
        <p:spPr bwMode="auto">
          <a:xfrm>
            <a:off x="0" y="806450"/>
            <a:ext cx="9144000" cy="36000"/>
          </a:xfrm>
          <a:prstGeom prst="rect">
            <a:avLst/>
          </a:prstGeom>
          <a:solidFill>
            <a:srgbClr val="0F4B87"/>
          </a:solidFill>
          <a:ln w="9525">
            <a:solidFill>
              <a:srgbClr val="0F479E"/>
            </a:solidFill>
            <a:miter lim="800000"/>
            <a:headEnd/>
            <a:tailEnd/>
          </a:ln>
          <a:effectLst>
            <a:outerShdw blurRad="50800" dist="38100" dir="8100000" algn="tr" rotWithShape="0">
              <a:prstClr val="black">
                <a:alpha val="40000"/>
              </a:prstClr>
            </a:outerShdw>
            <a:reflection blurRad="6350" stA="52000" endA="300" endPos="35000" dir="5400000" sy="-100000" algn="bl" rotWithShape="0"/>
          </a:effectLst>
        </p:spPr>
        <p:txBody>
          <a:bodyPr wrap="none" anchor="ctr"/>
          <a:lstStyle/>
          <a:p>
            <a:pPr>
              <a:defRPr/>
            </a:pPr>
            <a:endParaRPr lang="es-CO" dirty="0">
              <a:solidFill>
                <a:srgbClr val="000000"/>
              </a:solidFill>
              <a:latin typeface="Arial Narrow"/>
              <a:cs typeface="Arial Narrow"/>
            </a:endParaRPr>
          </a:p>
        </p:txBody>
      </p:sp>
      <p:pic>
        <p:nvPicPr>
          <p:cNvPr id="3" name="Picture 49" descr="Image_Colombia_COA_New"/>
          <p:cNvPicPr>
            <a:picLocks noChangeAspect="1" noChangeArrowheads="1"/>
          </p:cNvPicPr>
          <p:nvPr userDrawn="1">
            <p:custDataLst>
              <p:tags r:id="rId1"/>
            </p:custDataLst>
          </p:nvPr>
        </p:nvPicPr>
        <p:blipFill>
          <a:blip r:embed="rId3" cstate="print"/>
          <a:srcRect/>
          <a:stretch>
            <a:fillRect/>
          </a:stretch>
        </p:blipFill>
        <p:spPr bwMode="auto">
          <a:xfrm>
            <a:off x="185738" y="66675"/>
            <a:ext cx="714375" cy="712788"/>
          </a:xfrm>
          <a:prstGeom prst="rect">
            <a:avLst/>
          </a:prstGeom>
          <a:noFill/>
          <a:ln w="9525">
            <a:noFill/>
            <a:miter lim="800000"/>
            <a:headEnd/>
            <a:tailEnd/>
          </a:ln>
        </p:spPr>
      </p:pic>
      <p:sp>
        <p:nvSpPr>
          <p:cNvPr id="4" name="6 Rectángulo"/>
          <p:cNvSpPr/>
          <p:nvPr userDrawn="1"/>
        </p:nvSpPr>
        <p:spPr>
          <a:xfrm>
            <a:off x="0" y="0"/>
            <a:ext cx="9144000" cy="10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O" dirty="0">
              <a:solidFill>
                <a:srgbClr val="FFFFFF"/>
              </a:solidFill>
            </a:endParaRPr>
          </a:p>
        </p:txBody>
      </p:sp>
      <p:sp>
        <p:nvSpPr>
          <p:cNvPr id="5" name="7 Rectángulo"/>
          <p:cNvSpPr/>
          <p:nvPr userDrawn="1"/>
        </p:nvSpPr>
        <p:spPr>
          <a:xfrm>
            <a:off x="0" y="5857875"/>
            <a:ext cx="9144000" cy="10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O" dirty="0">
              <a:solidFill>
                <a:srgbClr val="FFFFFF"/>
              </a:solidFill>
            </a:endParaRPr>
          </a:p>
        </p:txBody>
      </p:sp>
    </p:spTree>
    <p:extLst>
      <p:ext uri="{BB962C8B-B14F-4D97-AF65-F5344CB8AC3E}">
        <p14:creationId xmlns="" xmlns:p14="http://schemas.microsoft.com/office/powerpoint/2010/main" val="3860652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 - Agenda / Sólo texto">
    <p:spTree>
      <p:nvGrpSpPr>
        <p:cNvPr id="1" name=""/>
        <p:cNvGrpSpPr/>
        <p:nvPr/>
      </p:nvGrpSpPr>
      <p:grpSpPr>
        <a:xfrm>
          <a:off x="0" y="0"/>
          <a:ext cx="0" cy="0"/>
          <a:chOff x="0" y="0"/>
          <a:chExt cx="0" cy="0"/>
        </a:xfrm>
      </p:grpSpPr>
      <p:sp>
        <p:nvSpPr>
          <p:cNvPr id="2" name="1 Título"/>
          <p:cNvSpPr>
            <a:spLocks noGrp="1"/>
          </p:cNvSpPr>
          <p:nvPr>
            <p:ph type="ctrTitle"/>
          </p:nvPr>
        </p:nvSpPr>
        <p:spPr>
          <a:xfrm>
            <a:off x="1080000" y="108000"/>
            <a:ext cx="7812000" cy="612000"/>
          </a:xfrm>
          <a:prstGeom prst="rect">
            <a:avLst/>
          </a:prstGeom>
        </p:spPr>
        <p:txBody>
          <a:bodyPr anchor="ctr">
            <a:normAutofit/>
          </a:bodyPr>
          <a:lstStyle>
            <a:lvl1pPr algn="l">
              <a:defRPr sz="2400" b="1">
                <a:latin typeface="Arial Narrow" pitchFamily="34" charset="0"/>
              </a:defRPr>
            </a:lvl1pPr>
          </a:lstStyle>
          <a:p>
            <a:endParaRPr lang="es-CO" dirty="0"/>
          </a:p>
        </p:txBody>
      </p:sp>
      <p:sp>
        <p:nvSpPr>
          <p:cNvPr id="18" name="2 Subtítulo"/>
          <p:cNvSpPr>
            <a:spLocks noGrp="1"/>
          </p:cNvSpPr>
          <p:nvPr>
            <p:ph type="subTitle" idx="1"/>
          </p:nvPr>
        </p:nvSpPr>
        <p:spPr>
          <a:xfrm>
            <a:off x="252000" y="1080000"/>
            <a:ext cx="8640000" cy="5508000"/>
          </a:xfrm>
          <a:prstGeom prst="rect">
            <a:avLst/>
          </a:prstGeom>
        </p:spPr>
        <p:txBody>
          <a:bodyPr>
            <a:normAutofit/>
          </a:bodyPr>
          <a:lstStyle>
            <a:lvl1pPr marL="352425" indent="-352425" algn="l">
              <a:spcBef>
                <a:spcPts val="600"/>
              </a:spcBef>
              <a:buFont typeface="+mj-lt"/>
              <a:buAutoNum type="arabicPeriod"/>
              <a:defRPr sz="2000" baseline="0">
                <a:solidFill>
                  <a:schemeClr val="tx1"/>
                </a:solidFill>
                <a:latin typeface="Arial Narrow" pitchFamily="34" charset="0"/>
              </a:defRPr>
            </a:lvl1pPr>
            <a:lvl2pPr marL="712788" indent="-349250" algn="l">
              <a:buFont typeface="Wingdings" pitchFamily="2" charset="2"/>
              <a:buChar char="§"/>
              <a:defRPr sz="1600">
                <a:solidFill>
                  <a:schemeClr val="tx1"/>
                </a:solidFill>
                <a:latin typeface="Arial Narrow" pitchFamily="34" charset="0"/>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s-CO" dirty="0" smtClean="0"/>
          </a:p>
          <a:p>
            <a:pPr lvl="1"/>
            <a:endParaRPr lang="es-CO" dirty="0" smtClean="0"/>
          </a:p>
        </p:txBody>
      </p:sp>
      <p:sp>
        <p:nvSpPr>
          <p:cNvPr id="4" name="16 Marcador de fecha"/>
          <p:cNvSpPr>
            <a:spLocks noGrp="1"/>
          </p:cNvSpPr>
          <p:nvPr>
            <p:ph type="dt" sz="half" idx="10"/>
          </p:nvPr>
        </p:nvSpPr>
        <p:spPr>
          <a:xfrm>
            <a:off x="3505200" y="6624638"/>
            <a:ext cx="2133600" cy="215900"/>
          </a:xfrm>
          <a:prstGeom prst="rect">
            <a:avLst/>
          </a:prstGeom>
        </p:spPr>
        <p:txBody>
          <a:bodyPr/>
          <a:lstStyle>
            <a:lvl1pPr>
              <a:defRPr/>
            </a:lvl1pPr>
          </a:lstStyle>
          <a:p>
            <a:pPr fontAlgn="base">
              <a:spcBef>
                <a:spcPct val="0"/>
              </a:spcBef>
              <a:spcAft>
                <a:spcPct val="0"/>
              </a:spcAft>
              <a:defRPr/>
            </a:pPr>
            <a:endParaRPr lang="es-CO" dirty="0">
              <a:solidFill>
                <a:srgbClr val="000000"/>
              </a:solidFill>
              <a:latin typeface="Arial" charset="0"/>
              <a:cs typeface="Arial" charset="0"/>
            </a:endParaRPr>
          </a:p>
        </p:txBody>
      </p:sp>
      <p:sp>
        <p:nvSpPr>
          <p:cNvPr id="5" name="17 Marcador de pie de página"/>
          <p:cNvSpPr>
            <a:spLocks noGrp="1"/>
          </p:cNvSpPr>
          <p:nvPr>
            <p:ph type="ftr" sz="quarter" idx="11"/>
          </p:nvPr>
        </p:nvSpPr>
        <p:spPr>
          <a:xfrm>
            <a:off x="252413" y="6624638"/>
            <a:ext cx="2895600" cy="215900"/>
          </a:xfrm>
          <a:prstGeom prst="rect">
            <a:avLst/>
          </a:prstGeom>
        </p:spPr>
        <p:txBody>
          <a:bodyPr/>
          <a:lstStyle>
            <a:lvl1pPr>
              <a:defRPr/>
            </a:lvl1pPr>
          </a:lstStyle>
          <a:p>
            <a:pPr fontAlgn="base">
              <a:spcBef>
                <a:spcPct val="0"/>
              </a:spcBef>
              <a:spcAft>
                <a:spcPct val="0"/>
              </a:spcAft>
              <a:defRPr/>
            </a:pPr>
            <a:endParaRPr lang="es-CO" dirty="0">
              <a:solidFill>
                <a:srgbClr val="000000"/>
              </a:solidFill>
              <a:latin typeface="Arial" charset="0"/>
              <a:cs typeface="Arial" charset="0"/>
            </a:endParaRPr>
          </a:p>
        </p:txBody>
      </p:sp>
      <p:sp>
        <p:nvSpPr>
          <p:cNvPr id="6" name="19 Marcador de número de diapositiva"/>
          <p:cNvSpPr>
            <a:spLocks noGrp="1"/>
          </p:cNvSpPr>
          <p:nvPr>
            <p:ph type="sldNum" sz="quarter" idx="12"/>
          </p:nvPr>
        </p:nvSpPr>
        <p:spPr>
          <a:xfrm>
            <a:off x="6757988" y="6624638"/>
            <a:ext cx="2133600" cy="215900"/>
          </a:xfrm>
          <a:prstGeom prst="rect">
            <a:avLst/>
          </a:prstGeom>
        </p:spPr>
        <p:txBody>
          <a:bodyPr/>
          <a:lstStyle>
            <a:lvl1pPr>
              <a:defRPr/>
            </a:lvl1pPr>
          </a:lstStyle>
          <a:p>
            <a:pPr fontAlgn="base">
              <a:spcBef>
                <a:spcPct val="0"/>
              </a:spcBef>
              <a:spcAft>
                <a:spcPct val="0"/>
              </a:spcAft>
              <a:defRPr/>
            </a:pPr>
            <a:fld id="{4C6F6905-30F1-473D-82FB-64730B67DF45}" type="slidenum">
              <a:rPr lang="es-CO">
                <a:solidFill>
                  <a:srgbClr val="000000"/>
                </a:solidFill>
                <a:latin typeface="Arial" charset="0"/>
                <a:cs typeface="Arial" charset="0"/>
              </a:rPr>
              <a:pPr fontAlgn="base">
                <a:spcBef>
                  <a:spcPct val="0"/>
                </a:spcBef>
                <a:spcAft>
                  <a:spcPct val="0"/>
                </a:spcAft>
                <a:defRPr/>
              </a:pPr>
              <a:t>‹Nº›</a:t>
            </a:fld>
            <a:endParaRPr lang="es-CO" dirty="0">
              <a:solidFill>
                <a:srgbClr val="000000"/>
              </a:solidFill>
              <a:latin typeface="Arial" charset="0"/>
              <a:cs typeface="Arial" charset="0"/>
            </a:endParaRPr>
          </a:p>
        </p:txBody>
      </p:sp>
    </p:spTree>
    <p:extLst>
      <p:ext uri="{BB962C8B-B14F-4D97-AF65-F5344CB8AC3E}">
        <p14:creationId xmlns="" xmlns:p14="http://schemas.microsoft.com/office/powerpoint/2010/main" val="2119229258"/>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179512" y="1196752"/>
            <a:ext cx="4316288" cy="49294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4008" y="1196752"/>
            <a:ext cx="4316288" cy="49294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1 Marcador de título"/>
          <p:cNvSpPr>
            <a:spLocks noGrp="1"/>
          </p:cNvSpPr>
          <p:nvPr>
            <p:ph type="title"/>
          </p:nvPr>
        </p:nvSpPr>
        <p:spPr bwMode="auto">
          <a:xfrm>
            <a:off x="179388" y="188913"/>
            <a:ext cx="8785225" cy="7778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CO" dirty="0" smtClean="0"/>
              <a:t>Haga clic para modificar el estilo de título del patrón</a:t>
            </a:r>
          </a:p>
        </p:txBody>
      </p:sp>
    </p:spTree>
    <p:extLst>
      <p:ext uri="{BB962C8B-B14F-4D97-AF65-F5344CB8AC3E}">
        <p14:creationId xmlns="" xmlns:p14="http://schemas.microsoft.com/office/powerpoint/2010/main" val="464910455"/>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Título y objetos">
    <p:spTree>
      <p:nvGrpSpPr>
        <p:cNvPr id="1" name=""/>
        <p:cNvGrpSpPr/>
        <p:nvPr/>
      </p:nvGrpSpPr>
      <p:grpSpPr>
        <a:xfrm>
          <a:off x="0" y="0"/>
          <a:ext cx="0" cy="0"/>
          <a:chOff x="0" y="0"/>
          <a:chExt cx="0" cy="0"/>
        </a:xfrm>
      </p:grpSpPr>
      <p:sp>
        <p:nvSpPr>
          <p:cNvPr id="7" name="1 Marcador de título"/>
          <p:cNvSpPr>
            <a:spLocks noGrp="1"/>
          </p:cNvSpPr>
          <p:nvPr>
            <p:ph type="title"/>
          </p:nvPr>
        </p:nvSpPr>
        <p:spPr bwMode="auto">
          <a:xfrm>
            <a:off x="179512" y="188913"/>
            <a:ext cx="8784976" cy="777875"/>
          </a:xfrm>
          <a:prstGeom prst="rect">
            <a:avLst/>
          </a:prstGeom>
          <a:noFill/>
          <a:ln>
            <a:noFill/>
          </a:ln>
          <a:extLst/>
        </p:spPr>
        <p:txBody>
          <a:bodyPr/>
          <a:lstStyle/>
          <a:p>
            <a:pPr lvl="0"/>
            <a:r>
              <a:rPr lang="en-US" noProof="0" smtClean="0"/>
              <a:t>Haga clic para modificar el estilo de título del patrón</a:t>
            </a:r>
          </a:p>
        </p:txBody>
      </p:sp>
      <p:sp>
        <p:nvSpPr>
          <p:cNvPr id="8" name="2 Marcador de texto"/>
          <p:cNvSpPr>
            <a:spLocks noGrp="1"/>
          </p:cNvSpPr>
          <p:nvPr>
            <p:ph idx="1"/>
          </p:nvPr>
        </p:nvSpPr>
        <p:spPr bwMode="auto">
          <a:xfrm>
            <a:off x="179512" y="1268983"/>
            <a:ext cx="8784976" cy="4680297"/>
          </a:xfrm>
          <a:prstGeom prst="rect">
            <a:avLst/>
          </a:prstGeom>
          <a:noFill/>
          <a:ln>
            <a:noFill/>
          </a:ln>
          <a:extLst/>
        </p:spPr>
        <p:txBody>
          <a:bodyPr/>
          <a:lstStyle/>
          <a:p>
            <a:pPr lvl="0"/>
            <a:r>
              <a:rPr lang="en-US" noProof="0" smtClean="0"/>
              <a:t>Haga clic para modificar el estilo de texto del patrón</a:t>
            </a:r>
          </a:p>
          <a:p>
            <a:pPr lvl="1"/>
            <a:r>
              <a:rPr lang="en-US" noProof="0" smtClean="0"/>
              <a:t>Segundo nivel</a:t>
            </a:r>
          </a:p>
          <a:p>
            <a:pPr lvl="2"/>
            <a:r>
              <a:rPr lang="en-US" noProof="0" smtClean="0"/>
              <a:t>Tercer nivel</a:t>
            </a:r>
          </a:p>
          <a:p>
            <a:pPr lvl="3"/>
            <a:r>
              <a:rPr lang="en-US" noProof="0" smtClean="0"/>
              <a:t>Cuarto nivel</a:t>
            </a:r>
          </a:p>
          <a:p>
            <a:pPr lvl="4"/>
            <a:r>
              <a:rPr lang="en-US" noProof="0" smtClean="0"/>
              <a:t>Quinto nivel</a:t>
            </a:r>
          </a:p>
        </p:txBody>
      </p:sp>
    </p:spTree>
    <p:extLst>
      <p:ext uri="{BB962C8B-B14F-4D97-AF65-F5344CB8AC3E}">
        <p14:creationId xmlns="" xmlns:p14="http://schemas.microsoft.com/office/powerpoint/2010/main" val="2871149926"/>
      </p:ext>
    </p:extLst>
  </p:cSld>
  <p:clrMapOvr>
    <a:masterClrMapping/>
  </p:clrMapOvr>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Diapositiva de título">
    <p:spTree>
      <p:nvGrpSpPr>
        <p:cNvPr id="1" name=""/>
        <p:cNvGrpSpPr/>
        <p:nvPr/>
      </p:nvGrpSpPr>
      <p:grpSpPr>
        <a:xfrm>
          <a:off x="0" y="0"/>
          <a:ext cx="0" cy="0"/>
          <a:chOff x="0" y="0"/>
          <a:chExt cx="0" cy="0"/>
        </a:xfrm>
      </p:grpSpPr>
      <p:sp>
        <p:nvSpPr>
          <p:cNvPr id="4" name="1 Título"/>
          <p:cNvSpPr>
            <a:spLocks noGrp="1"/>
          </p:cNvSpPr>
          <p:nvPr>
            <p:ph type="ctrTitle"/>
          </p:nvPr>
        </p:nvSpPr>
        <p:spPr>
          <a:xfrm>
            <a:off x="395288" y="908050"/>
            <a:ext cx="8320116" cy="1020751"/>
          </a:xfrm>
          <a:prstGeom prst="rect">
            <a:avLst/>
          </a:prstGeom>
        </p:spPr>
        <p:txBody>
          <a:bodyPr/>
          <a:lstStyle>
            <a:lvl1pPr>
              <a:defRPr sz="3000" b="1">
                <a:latin typeface="+mn-lt"/>
              </a:defRPr>
            </a:lvl1pPr>
          </a:lstStyle>
          <a:p>
            <a:r>
              <a:rPr lang="es-ES" dirty="0" smtClean="0"/>
              <a:t>Haga clic para modificar el estilo de título del patrón</a:t>
            </a:r>
            <a:endParaRPr lang="es-ES" dirty="0"/>
          </a:p>
        </p:txBody>
      </p:sp>
      <p:sp>
        <p:nvSpPr>
          <p:cNvPr id="10" name="9 Marcador de texto"/>
          <p:cNvSpPr>
            <a:spLocks noGrp="1"/>
          </p:cNvSpPr>
          <p:nvPr>
            <p:ph type="body" sz="quarter" idx="10"/>
          </p:nvPr>
        </p:nvSpPr>
        <p:spPr>
          <a:xfrm>
            <a:off x="395288" y="1928813"/>
            <a:ext cx="8320116" cy="3714750"/>
          </a:xfrm>
          <a:prstGeom prst="rect">
            <a:avLst/>
          </a:prstGeo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5" name="3 Marcador de fecha"/>
          <p:cNvSpPr>
            <a:spLocks noGrp="1"/>
          </p:cNvSpPr>
          <p:nvPr>
            <p:ph type="dt" sz="half" idx="11"/>
          </p:nvPr>
        </p:nvSpPr>
        <p:spPr>
          <a:xfrm>
            <a:off x="457200" y="6492875"/>
            <a:ext cx="2133600" cy="365125"/>
          </a:xfrm>
          <a:prstGeom prst="rect">
            <a:avLst/>
          </a:prstGeom>
        </p:spPr>
        <p:txBody>
          <a:bodyPr/>
          <a:lstStyle>
            <a:lvl1pPr>
              <a:defRPr/>
            </a:lvl1pPr>
          </a:lstStyle>
          <a:p>
            <a:pPr>
              <a:defRPr/>
            </a:pPr>
            <a:endParaRPr lang="es-ES" dirty="0">
              <a:solidFill>
                <a:srgbClr val="000000"/>
              </a:solidFill>
            </a:endParaRPr>
          </a:p>
        </p:txBody>
      </p:sp>
      <p:sp>
        <p:nvSpPr>
          <p:cNvPr id="6" name="4 Marcador de pie de página"/>
          <p:cNvSpPr>
            <a:spLocks noGrp="1"/>
          </p:cNvSpPr>
          <p:nvPr>
            <p:ph type="ftr" sz="quarter" idx="12"/>
          </p:nvPr>
        </p:nvSpPr>
        <p:spPr>
          <a:xfrm>
            <a:off x="3124200" y="6492875"/>
            <a:ext cx="2895600" cy="365125"/>
          </a:xfrm>
          <a:prstGeom prst="rect">
            <a:avLst/>
          </a:prstGeom>
        </p:spPr>
        <p:txBody>
          <a:bodyPr/>
          <a:lstStyle>
            <a:lvl1pPr>
              <a:defRPr/>
            </a:lvl1pPr>
          </a:lstStyle>
          <a:p>
            <a:pPr>
              <a:defRPr/>
            </a:pPr>
            <a:endParaRPr lang="es-ES" dirty="0">
              <a:solidFill>
                <a:srgbClr val="000000"/>
              </a:solidFill>
            </a:endParaRPr>
          </a:p>
        </p:txBody>
      </p:sp>
      <p:sp>
        <p:nvSpPr>
          <p:cNvPr id="7" name="5 Marcador de número de diapositiva"/>
          <p:cNvSpPr>
            <a:spLocks noGrp="1"/>
          </p:cNvSpPr>
          <p:nvPr>
            <p:ph type="sldNum" sz="quarter" idx="13"/>
          </p:nvPr>
        </p:nvSpPr>
        <p:spPr>
          <a:xfrm>
            <a:off x="6643688" y="6492875"/>
            <a:ext cx="2376487" cy="365125"/>
          </a:xfrm>
          <a:prstGeom prst="rect">
            <a:avLst/>
          </a:prstGeom>
        </p:spPr>
        <p:txBody>
          <a:bodyPr/>
          <a:lstStyle>
            <a:lvl1pPr>
              <a:defRPr/>
            </a:lvl1pPr>
          </a:lstStyle>
          <a:p>
            <a:pPr>
              <a:defRPr/>
            </a:pPr>
            <a:fld id="{08516068-6D11-410A-9CBE-40341CAEA08B}" type="slidenum">
              <a:rPr lang="es-ES">
                <a:solidFill>
                  <a:srgbClr val="000000"/>
                </a:solidFill>
              </a:rPr>
              <a:pPr>
                <a:defRPr/>
              </a:pPr>
              <a:t>‹Nº›</a:t>
            </a:fld>
            <a:endParaRPr lang="es-ES" dirty="0">
              <a:solidFill>
                <a:srgbClr val="000000"/>
              </a:solidFill>
            </a:endParaRPr>
          </a:p>
        </p:txBody>
      </p:sp>
    </p:spTree>
    <p:extLst>
      <p:ext uri="{BB962C8B-B14F-4D97-AF65-F5344CB8AC3E}">
        <p14:creationId xmlns="" xmlns:p14="http://schemas.microsoft.com/office/powerpoint/2010/main" val="3262405106"/>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3_Diapositiva de título">
    <p:spTree>
      <p:nvGrpSpPr>
        <p:cNvPr id="1" name=""/>
        <p:cNvGrpSpPr/>
        <p:nvPr/>
      </p:nvGrpSpPr>
      <p:grpSpPr>
        <a:xfrm>
          <a:off x="0" y="0"/>
          <a:ext cx="0" cy="0"/>
          <a:chOff x="0" y="0"/>
          <a:chExt cx="0" cy="0"/>
        </a:xfrm>
      </p:grpSpPr>
      <p:sp>
        <p:nvSpPr>
          <p:cNvPr id="4" name="1 Título"/>
          <p:cNvSpPr>
            <a:spLocks noGrp="1"/>
          </p:cNvSpPr>
          <p:nvPr>
            <p:ph type="ctrTitle"/>
          </p:nvPr>
        </p:nvSpPr>
        <p:spPr>
          <a:xfrm>
            <a:off x="395288" y="908050"/>
            <a:ext cx="8320116" cy="1020751"/>
          </a:xfrm>
          <a:prstGeom prst="rect">
            <a:avLst/>
          </a:prstGeom>
        </p:spPr>
        <p:txBody>
          <a:bodyPr/>
          <a:lstStyle>
            <a:lvl1pPr>
              <a:defRPr sz="3000" b="1">
                <a:latin typeface="+mn-lt"/>
              </a:defRPr>
            </a:lvl1pPr>
          </a:lstStyle>
          <a:p>
            <a:r>
              <a:rPr lang="es-ES" dirty="0" smtClean="0"/>
              <a:t>Haga clic para modificar el estilo de título del patrón</a:t>
            </a:r>
            <a:endParaRPr lang="es-ES" dirty="0"/>
          </a:p>
        </p:txBody>
      </p:sp>
      <p:sp>
        <p:nvSpPr>
          <p:cNvPr id="10" name="9 Marcador de texto"/>
          <p:cNvSpPr>
            <a:spLocks noGrp="1"/>
          </p:cNvSpPr>
          <p:nvPr>
            <p:ph type="body" sz="quarter" idx="10"/>
          </p:nvPr>
        </p:nvSpPr>
        <p:spPr>
          <a:xfrm>
            <a:off x="395288" y="1928813"/>
            <a:ext cx="8320116" cy="3714750"/>
          </a:xfrm>
          <a:prstGeom prst="rect">
            <a:avLst/>
          </a:prstGeo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Tree>
    <p:extLst>
      <p:ext uri="{BB962C8B-B14F-4D97-AF65-F5344CB8AC3E}">
        <p14:creationId xmlns="" xmlns:p14="http://schemas.microsoft.com/office/powerpoint/2010/main" val="4029087756"/>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196752"/>
            <a:ext cx="4038600" cy="49294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196752"/>
            <a:ext cx="4038600" cy="49294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8" name="1 Marcador de título"/>
          <p:cNvSpPr>
            <a:spLocks noGrp="1"/>
          </p:cNvSpPr>
          <p:nvPr>
            <p:ph type="title"/>
          </p:nvPr>
        </p:nvSpPr>
        <p:spPr bwMode="auto">
          <a:xfrm>
            <a:off x="179512" y="188913"/>
            <a:ext cx="8784976" cy="777875"/>
          </a:xfrm>
          <a:prstGeom prst="rect">
            <a:avLst/>
          </a:prstGeom>
          <a:noFill/>
          <a:ln>
            <a:noFill/>
          </a:ln>
          <a:extLst/>
        </p:spPr>
        <p:txBody>
          <a:bodyPr/>
          <a:lstStyle/>
          <a:p>
            <a:pPr lvl="0"/>
            <a:r>
              <a:rPr lang="es-ES" dirty="0" smtClean="0"/>
              <a:t>Haga clic para modificar el estilo de título del patrón</a:t>
            </a:r>
            <a:endParaRPr lang="es-CO" dirty="0" smtClean="0"/>
          </a:p>
        </p:txBody>
      </p:sp>
    </p:spTree>
    <p:extLst>
      <p:ext uri="{BB962C8B-B14F-4D97-AF65-F5344CB8AC3E}">
        <p14:creationId xmlns="" xmlns:p14="http://schemas.microsoft.com/office/powerpoint/2010/main" val="1662714221"/>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Título y objetos">
    <p:spTree>
      <p:nvGrpSpPr>
        <p:cNvPr id="1" name=""/>
        <p:cNvGrpSpPr/>
        <p:nvPr/>
      </p:nvGrpSpPr>
      <p:grpSpPr>
        <a:xfrm>
          <a:off x="0" y="0"/>
          <a:ext cx="0" cy="0"/>
          <a:chOff x="0" y="0"/>
          <a:chExt cx="0" cy="0"/>
        </a:xfrm>
      </p:grpSpPr>
      <p:sp>
        <p:nvSpPr>
          <p:cNvPr id="7" name="1 Marcador de título"/>
          <p:cNvSpPr>
            <a:spLocks noGrp="1"/>
          </p:cNvSpPr>
          <p:nvPr>
            <p:ph type="title"/>
          </p:nvPr>
        </p:nvSpPr>
        <p:spPr bwMode="auto">
          <a:xfrm>
            <a:off x="179512" y="188913"/>
            <a:ext cx="8784976" cy="777875"/>
          </a:xfrm>
          <a:prstGeom prst="rect">
            <a:avLst/>
          </a:prstGeom>
          <a:noFill/>
          <a:ln>
            <a:noFill/>
          </a:ln>
          <a:extLst/>
        </p:spPr>
        <p:txBody>
          <a:bodyPr/>
          <a:lstStyle/>
          <a:p>
            <a:pPr lvl="0"/>
            <a:r>
              <a:rPr lang="en-US" noProof="0" smtClean="0"/>
              <a:t>Haga clic para modificar el estilo de título del patrón</a:t>
            </a:r>
          </a:p>
        </p:txBody>
      </p:sp>
      <p:sp>
        <p:nvSpPr>
          <p:cNvPr id="8" name="2 Marcador de texto"/>
          <p:cNvSpPr>
            <a:spLocks noGrp="1"/>
          </p:cNvSpPr>
          <p:nvPr>
            <p:ph idx="1"/>
          </p:nvPr>
        </p:nvSpPr>
        <p:spPr bwMode="auto">
          <a:xfrm>
            <a:off x="179512" y="1268983"/>
            <a:ext cx="8784976" cy="4680297"/>
          </a:xfrm>
          <a:prstGeom prst="rect">
            <a:avLst/>
          </a:prstGeom>
          <a:noFill/>
          <a:ln>
            <a:noFill/>
          </a:ln>
          <a:extLst/>
        </p:spPr>
        <p:txBody>
          <a:bodyPr/>
          <a:lstStyle/>
          <a:p>
            <a:pPr lvl="0"/>
            <a:r>
              <a:rPr lang="en-US" noProof="0" smtClean="0"/>
              <a:t>Haga clic para modificar el estilo de texto del patrón</a:t>
            </a:r>
          </a:p>
          <a:p>
            <a:pPr lvl="1"/>
            <a:r>
              <a:rPr lang="en-US" noProof="0" smtClean="0"/>
              <a:t>Segundo nivel</a:t>
            </a:r>
          </a:p>
          <a:p>
            <a:pPr lvl="2"/>
            <a:r>
              <a:rPr lang="en-US" noProof="0" smtClean="0"/>
              <a:t>Tercer nivel</a:t>
            </a:r>
          </a:p>
          <a:p>
            <a:pPr lvl="3"/>
            <a:r>
              <a:rPr lang="en-US" noProof="0" smtClean="0"/>
              <a:t>Cuarto nivel</a:t>
            </a:r>
          </a:p>
          <a:p>
            <a:pPr lvl="4"/>
            <a:r>
              <a:rPr lang="en-US" noProof="0" smtClean="0"/>
              <a:t>Quinto nivel</a:t>
            </a:r>
          </a:p>
        </p:txBody>
      </p:sp>
    </p:spTree>
    <p:extLst>
      <p:ext uri="{BB962C8B-B14F-4D97-AF65-F5344CB8AC3E}">
        <p14:creationId xmlns="" xmlns:p14="http://schemas.microsoft.com/office/powerpoint/2010/main" val="2962034727"/>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7_Comparación">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25052" y="1026244"/>
            <a:ext cx="9180512" cy="539992"/>
          </a:xfrm>
          <a:noFill/>
        </p:spPr>
        <p:txBody>
          <a:bodyPr anchor="ctr">
            <a:normAutofit/>
          </a:bodyPr>
          <a:lstStyle>
            <a:lvl1pPr marL="0" indent="0" algn="ctr">
              <a:buNone/>
              <a:defRPr sz="2800" b="1">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62784" y="1772816"/>
            <a:ext cx="8973712" cy="453650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CO" dirty="0"/>
          </a:p>
        </p:txBody>
      </p:sp>
      <p:sp>
        <p:nvSpPr>
          <p:cNvPr id="27" name="15 Marcador de texto"/>
          <p:cNvSpPr>
            <a:spLocks noGrp="1"/>
          </p:cNvSpPr>
          <p:nvPr>
            <p:ph type="body" sz="quarter" idx="13" hasCustomPrompt="1"/>
          </p:nvPr>
        </p:nvSpPr>
        <p:spPr>
          <a:xfrm>
            <a:off x="251520" y="551370"/>
            <a:ext cx="8388424" cy="508140"/>
          </a:xfrm>
        </p:spPr>
        <p:txBody>
          <a:bodyPr>
            <a:noAutofit/>
          </a:bodyPr>
          <a:lstStyle>
            <a:lvl1pPr marL="0" indent="0">
              <a:buNone/>
              <a:defRPr sz="1800" b="1">
                <a:solidFill>
                  <a:schemeClr val="tx1">
                    <a:lumMod val="65000"/>
                    <a:lumOff val="35000"/>
                  </a:schemeClr>
                </a:solidFill>
              </a:defRPr>
            </a:lvl1pPr>
          </a:lstStyle>
          <a:p>
            <a:pPr lvl="0"/>
            <a:r>
              <a:rPr lang="es-ES" dirty="0" smtClean="0"/>
              <a:t>Modificar el estilo de texto del patrón</a:t>
            </a:r>
          </a:p>
        </p:txBody>
      </p:sp>
      <p:sp>
        <p:nvSpPr>
          <p:cNvPr id="28" name="17 Marcador de texto"/>
          <p:cNvSpPr>
            <a:spLocks noGrp="1"/>
          </p:cNvSpPr>
          <p:nvPr>
            <p:ph type="body" sz="quarter" idx="14"/>
          </p:nvPr>
        </p:nvSpPr>
        <p:spPr>
          <a:xfrm>
            <a:off x="251520" y="3274"/>
            <a:ext cx="8705348" cy="473398"/>
          </a:xfrm>
        </p:spPr>
        <p:txBody>
          <a:bodyPr anchor="ctr">
            <a:noAutofit/>
          </a:bodyPr>
          <a:lstStyle>
            <a:lvl1pPr marL="0" indent="0">
              <a:buNone/>
              <a:defRPr sz="3200" b="1">
                <a:solidFill>
                  <a:schemeClr val="tx1"/>
                </a:solidFill>
              </a:defRPr>
            </a:lvl1pPr>
          </a:lstStyle>
          <a:p>
            <a:pPr lvl="0"/>
            <a:r>
              <a:rPr lang="es-ES" dirty="0" smtClean="0"/>
              <a:t>Haga clic para modificar el estilo de texto del patrón</a:t>
            </a:r>
          </a:p>
        </p:txBody>
      </p:sp>
    </p:spTree>
    <p:extLst>
      <p:ext uri="{BB962C8B-B14F-4D97-AF65-F5344CB8AC3E}">
        <p14:creationId xmlns="" xmlns:p14="http://schemas.microsoft.com/office/powerpoint/2010/main" val="2889167825"/>
      </p:ext>
    </p:extLst>
  </p:cSld>
  <p:clrMapOvr>
    <a:masterClrMapping/>
  </p:clrMapOvr>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0_Comparación">
    <p:spTree>
      <p:nvGrpSpPr>
        <p:cNvPr id="1" name=""/>
        <p:cNvGrpSpPr/>
        <p:nvPr/>
      </p:nvGrpSpPr>
      <p:grpSpPr>
        <a:xfrm>
          <a:off x="0" y="0"/>
          <a:ext cx="0" cy="0"/>
          <a:chOff x="0" y="0"/>
          <a:chExt cx="0" cy="0"/>
        </a:xfrm>
      </p:grpSpPr>
      <p:sp>
        <p:nvSpPr>
          <p:cNvPr id="8" name="15 Marcador de texto"/>
          <p:cNvSpPr>
            <a:spLocks noGrp="1"/>
          </p:cNvSpPr>
          <p:nvPr>
            <p:ph type="body" sz="quarter" idx="13" hasCustomPrompt="1"/>
          </p:nvPr>
        </p:nvSpPr>
        <p:spPr>
          <a:xfrm>
            <a:off x="323528" y="551370"/>
            <a:ext cx="8388424" cy="508140"/>
          </a:xfrm>
        </p:spPr>
        <p:txBody>
          <a:bodyPr>
            <a:noAutofit/>
          </a:bodyPr>
          <a:lstStyle>
            <a:lvl1pPr marL="0" indent="0">
              <a:buNone/>
              <a:defRPr sz="1800" b="1">
                <a:solidFill>
                  <a:schemeClr val="tx1">
                    <a:lumMod val="65000"/>
                    <a:lumOff val="35000"/>
                  </a:schemeClr>
                </a:solidFill>
              </a:defRPr>
            </a:lvl1pPr>
          </a:lstStyle>
          <a:p>
            <a:pPr lvl="0"/>
            <a:r>
              <a:rPr lang="es-ES" dirty="0" smtClean="0"/>
              <a:t>Modificar el estilo de texto del patrón</a:t>
            </a:r>
          </a:p>
        </p:txBody>
      </p:sp>
      <p:sp>
        <p:nvSpPr>
          <p:cNvPr id="9" name="17 Marcador de texto"/>
          <p:cNvSpPr>
            <a:spLocks noGrp="1"/>
          </p:cNvSpPr>
          <p:nvPr>
            <p:ph type="body" sz="quarter" idx="14"/>
          </p:nvPr>
        </p:nvSpPr>
        <p:spPr>
          <a:xfrm>
            <a:off x="323528" y="3274"/>
            <a:ext cx="8705348" cy="473398"/>
          </a:xfrm>
        </p:spPr>
        <p:txBody>
          <a:bodyPr anchor="ctr">
            <a:noAutofit/>
          </a:bodyPr>
          <a:lstStyle>
            <a:lvl1pPr marL="0" indent="0">
              <a:buNone/>
              <a:defRPr sz="3200" b="1">
                <a:solidFill>
                  <a:schemeClr val="tx1"/>
                </a:solidFill>
              </a:defRPr>
            </a:lvl1pPr>
          </a:lstStyle>
          <a:p>
            <a:pPr lvl="0"/>
            <a:r>
              <a:rPr lang="es-ES" dirty="0" smtClean="0"/>
              <a:t>Haga clic para modificar el estilo de texto del patrón</a:t>
            </a:r>
          </a:p>
        </p:txBody>
      </p:sp>
    </p:spTree>
    <p:extLst>
      <p:ext uri="{BB962C8B-B14F-4D97-AF65-F5344CB8AC3E}">
        <p14:creationId xmlns="" xmlns:p14="http://schemas.microsoft.com/office/powerpoint/2010/main" val="1535925449"/>
      </p:ext>
    </p:extLst>
  </p:cSld>
  <p:clrMapOvr>
    <a:masterClrMapping/>
  </p:clrMapOvr>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196752"/>
            <a:ext cx="4038600" cy="49294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196752"/>
            <a:ext cx="4038600" cy="49294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8" name="1 Marcador de título"/>
          <p:cNvSpPr>
            <a:spLocks noGrp="1"/>
          </p:cNvSpPr>
          <p:nvPr>
            <p:ph type="title"/>
          </p:nvPr>
        </p:nvSpPr>
        <p:spPr bwMode="auto">
          <a:xfrm>
            <a:off x="179512" y="188913"/>
            <a:ext cx="8784976" cy="777875"/>
          </a:xfrm>
          <a:prstGeom prst="rect">
            <a:avLst/>
          </a:prstGeom>
          <a:noFill/>
          <a:ln>
            <a:noFill/>
          </a:ln>
          <a:extLst/>
        </p:spPr>
        <p:txBody>
          <a:bodyPr/>
          <a:lstStyle/>
          <a:p>
            <a:pPr lvl="0"/>
            <a:r>
              <a:rPr lang="es-ES" dirty="0" smtClean="0"/>
              <a:t>Haga clic para modificar el estilo de título del patrón</a:t>
            </a:r>
            <a:endParaRPr lang="es-CO" dirty="0" smtClean="0"/>
          </a:p>
        </p:txBody>
      </p:sp>
    </p:spTree>
    <p:extLst>
      <p:ext uri="{BB962C8B-B14F-4D97-AF65-F5344CB8AC3E}">
        <p14:creationId xmlns="" xmlns:p14="http://schemas.microsoft.com/office/powerpoint/2010/main" val="2356800577"/>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1_Comparación">
    <p:spTree>
      <p:nvGrpSpPr>
        <p:cNvPr id="1" name=""/>
        <p:cNvGrpSpPr/>
        <p:nvPr/>
      </p:nvGrpSpPr>
      <p:grpSpPr>
        <a:xfrm>
          <a:off x="0" y="0"/>
          <a:ext cx="0" cy="0"/>
          <a:chOff x="0" y="0"/>
          <a:chExt cx="0" cy="0"/>
        </a:xfrm>
      </p:grpSpPr>
      <p:sp>
        <p:nvSpPr>
          <p:cNvPr id="24" name="Rectangle 4"/>
          <p:cNvSpPr>
            <a:spLocks noChangeArrowheads="1"/>
          </p:cNvSpPr>
          <p:nvPr userDrawn="1"/>
        </p:nvSpPr>
        <p:spPr bwMode="auto">
          <a:xfrm>
            <a:off x="683568" y="-24209"/>
            <a:ext cx="8460432" cy="468000"/>
          </a:xfrm>
          <a:prstGeom prst="rect">
            <a:avLst/>
          </a:prstGeom>
          <a:solidFill>
            <a:srgbClr val="0F4B87"/>
          </a:solidFill>
          <a:ln w="9525">
            <a:solidFill>
              <a:srgbClr val="0F479E"/>
            </a:solidFill>
            <a:miter lim="800000"/>
            <a:headEnd/>
            <a:tailEnd/>
          </a:ln>
          <a:effectLst>
            <a:outerShdw blurRad="127000" dist="88900" dir="5400000" algn="t" rotWithShape="0">
              <a:prstClr val="black">
                <a:alpha val="40000"/>
              </a:prstClr>
            </a:outerShdw>
            <a:reflection blurRad="6350" stA="52000" endA="300" endPos="35000" dir="5400000" sy="-100000" algn="bl" rotWithShape="0"/>
          </a:effectLst>
          <a:scene3d>
            <a:camera prst="orthographicFront"/>
            <a:lightRig rig="threePt" dir="t"/>
          </a:scene3d>
          <a:sp3d>
            <a:bevelT/>
          </a:sp3d>
        </p:spPr>
        <p:txBody>
          <a:bodyPr wrap="none" anchor="ctr"/>
          <a:lstStyle/>
          <a:p>
            <a:pPr>
              <a:defRPr/>
            </a:pPr>
            <a:endParaRPr lang="es-CO" dirty="0">
              <a:solidFill>
                <a:prstClr val="white"/>
              </a:solidFill>
              <a:latin typeface="Arial Narrow" pitchFamily="34" charset="0"/>
              <a:cs typeface="Arial" charset="0"/>
            </a:endParaRPr>
          </a:p>
        </p:txBody>
      </p:sp>
      <p:sp>
        <p:nvSpPr>
          <p:cNvPr id="26" name="Rectangle 4"/>
          <p:cNvSpPr>
            <a:spLocks noChangeArrowheads="1"/>
          </p:cNvSpPr>
          <p:nvPr userDrawn="1"/>
        </p:nvSpPr>
        <p:spPr bwMode="auto">
          <a:xfrm>
            <a:off x="683568" y="440616"/>
            <a:ext cx="8460432" cy="402392"/>
          </a:xfrm>
          <a:prstGeom prst="rect">
            <a:avLst/>
          </a:prstGeom>
          <a:solidFill>
            <a:schemeClr val="tx2">
              <a:lumMod val="50000"/>
            </a:schemeClr>
          </a:solidFill>
          <a:ln w="9525">
            <a:noFill/>
            <a:miter lim="800000"/>
            <a:headEnd/>
            <a:tailEnd/>
          </a:ln>
          <a:effectLst>
            <a:outerShdw blurRad="127000" dist="88900" dir="5400000" algn="t" rotWithShape="0">
              <a:prstClr val="black">
                <a:alpha val="40000"/>
              </a:prstClr>
            </a:outerShdw>
            <a:reflection blurRad="6350" stA="52000" endA="300" endPos="35000" dir="5400000" sy="-100000" algn="bl" rotWithShape="0"/>
          </a:effectLst>
          <a:scene3d>
            <a:camera prst="orthographicFront"/>
            <a:lightRig rig="threePt" dir="t"/>
          </a:scene3d>
          <a:sp3d>
            <a:bevelT/>
          </a:sp3d>
        </p:spPr>
        <p:txBody>
          <a:bodyPr wrap="none" anchor="ctr"/>
          <a:lstStyle/>
          <a:p>
            <a:pPr>
              <a:defRPr/>
            </a:pPr>
            <a:endParaRPr lang="es-CO" b="1" dirty="0">
              <a:solidFill>
                <a:prstClr val="white"/>
              </a:solidFill>
              <a:latin typeface="Arial Narrow" pitchFamily="34" charset="0"/>
              <a:cs typeface="Arial" charset="0"/>
            </a:endParaRPr>
          </a:p>
        </p:txBody>
      </p:sp>
      <p:sp>
        <p:nvSpPr>
          <p:cNvPr id="27" name="15 Marcador de texto"/>
          <p:cNvSpPr>
            <a:spLocks noGrp="1"/>
          </p:cNvSpPr>
          <p:nvPr>
            <p:ph type="body" sz="quarter" idx="13" hasCustomPrompt="1"/>
          </p:nvPr>
        </p:nvSpPr>
        <p:spPr>
          <a:xfrm>
            <a:off x="755576" y="453316"/>
            <a:ext cx="5256584" cy="508140"/>
          </a:xfrm>
        </p:spPr>
        <p:txBody>
          <a:bodyPr>
            <a:noAutofit/>
          </a:bodyPr>
          <a:lstStyle>
            <a:lvl1pPr marL="0" indent="0">
              <a:buNone/>
              <a:defRPr sz="1800" b="1">
                <a:solidFill>
                  <a:schemeClr val="bg1"/>
                </a:solidFill>
              </a:defRPr>
            </a:lvl1pPr>
          </a:lstStyle>
          <a:p>
            <a:pPr lvl="0"/>
            <a:r>
              <a:rPr lang="es-ES" dirty="0" smtClean="0"/>
              <a:t>Modificar el estilo de texto del patrón</a:t>
            </a:r>
          </a:p>
        </p:txBody>
      </p:sp>
      <p:sp>
        <p:nvSpPr>
          <p:cNvPr id="28" name="17 Marcador de texto"/>
          <p:cNvSpPr>
            <a:spLocks noGrp="1"/>
          </p:cNvSpPr>
          <p:nvPr>
            <p:ph type="body" sz="quarter" idx="14"/>
          </p:nvPr>
        </p:nvSpPr>
        <p:spPr>
          <a:xfrm>
            <a:off x="726255" y="-25280"/>
            <a:ext cx="8302621" cy="473398"/>
          </a:xfrm>
        </p:spPr>
        <p:txBody>
          <a:bodyPr anchor="ctr">
            <a:noAutofit/>
          </a:bodyPr>
          <a:lstStyle>
            <a:lvl1pPr marL="0" indent="0">
              <a:buNone/>
              <a:defRPr sz="2800">
                <a:solidFill>
                  <a:schemeClr val="bg1"/>
                </a:solidFill>
              </a:defRPr>
            </a:lvl1pPr>
          </a:lstStyle>
          <a:p>
            <a:pPr lvl="0"/>
            <a:r>
              <a:rPr lang="es-ES" dirty="0" smtClean="0"/>
              <a:t>Haga clic para modificar el estilo de texto del patrón</a:t>
            </a:r>
          </a:p>
        </p:txBody>
      </p:sp>
      <p:sp>
        <p:nvSpPr>
          <p:cNvPr id="30" name="28 Marcador de texto"/>
          <p:cNvSpPr>
            <a:spLocks noGrp="1"/>
          </p:cNvSpPr>
          <p:nvPr>
            <p:ph type="body" sz="quarter" idx="16" hasCustomPrompt="1"/>
          </p:nvPr>
        </p:nvSpPr>
        <p:spPr>
          <a:xfrm>
            <a:off x="-12526" y="-27384"/>
            <a:ext cx="713984" cy="870392"/>
          </a:xfrm>
          <a:solidFill>
            <a:schemeClr val="bg2">
              <a:lumMod val="50000"/>
            </a:schemeClr>
          </a:solidFill>
          <a:effectLst>
            <a:outerShdw blurRad="127000" dist="88900" dir="5400000" algn="t" rotWithShape="0">
              <a:prstClr val="black">
                <a:alpha val="37000"/>
              </a:prstClr>
            </a:outerShdw>
          </a:effectLst>
          <a:scene3d>
            <a:camera prst="orthographicFront"/>
            <a:lightRig rig="threePt" dir="t"/>
          </a:scene3d>
          <a:sp3d>
            <a:bevelT/>
          </a:sp3d>
        </p:spPr>
        <p:txBody>
          <a:bodyPr anchor="ctr">
            <a:noAutofit/>
            <a:sp3d extrusionH="57150">
              <a:bevelT w="38100" h="38100"/>
            </a:sp3d>
          </a:bodyPr>
          <a:lstStyle>
            <a:lvl1pPr marL="0" indent="0" algn="ctr">
              <a:buNone/>
              <a:defRPr sz="4000" b="1">
                <a:solidFill>
                  <a:schemeClr val="bg1"/>
                </a:solidFill>
              </a:defRPr>
            </a:lvl1pPr>
          </a:lstStyle>
          <a:p>
            <a:pPr lvl="0"/>
            <a:r>
              <a:rPr lang="es-CO" dirty="0" smtClean="0"/>
              <a:t>#</a:t>
            </a:r>
            <a:endParaRPr lang="es-CO" dirty="0"/>
          </a:p>
        </p:txBody>
      </p:sp>
      <p:sp>
        <p:nvSpPr>
          <p:cNvPr id="12" name="11 Rectángulo"/>
          <p:cNvSpPr/>
          <p:nvPr userDrawn="1"/>
        </p:nvSpPr>
        <p:spPr>
          <a:xfrm>
            <a:off x="6588224" y="5157192"/>
            <a:ext cx="2592288" cy="1700808"/>
          </a:xfrm>
          <a:prstGeom prst="rect">
            <a:avLst/>
          </a:prstGeom>
          <a:blipFill dpi="0" rotWithShape="1">
            <a:blip r:embed="rId2" cstate="print">
              <a:alphaModFix amt="14000"/>
            </a:blip>
            <a:srcRect/>
            <a:stretch>
              <a:fillRect l="4" t="-5316" r="-223828" b="-3548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prstClr val="white"/>
              </a:solidFill>
            </a:endParaRPr>
          </a:p>
        </p:txBody>
      </p:sp>
      <p:sp>
        <p:nvSpPr>
          <p:cNvPr id="18" name="17 CuadroTexto"/>
          <p:cNvSpPr txBox="1"/>
          <p:nvPr userDrawn="1"/>
        </p:nvSpPr>
        <p:spPr>
          <a:xfrm>
            <a:off x="6959701" y="6345120"/>
            <a:ext cx="2262158" cy="230832"/>
          </a:xfrm>
          <a:prstGeom prst="rect">
            <a:avLst/>
          </a:prstGeom>
          <a:noFill/>
        </p:spPr>
        <p:txBody>
          <a:bodyPr wrap="none" rtlCol="0">
            <a:spAutoFit/>
          </a:bodyPr>
          <a:lstStyle/>
          <a:p>
            <a:r>
              <a:rPr lang="es-CO" sz="900" dirty="0">
                <a:solidFill>
                  <a:srgbClr val="1F497D">
                    <a:lumMod val="40000"/>
                    <a:lumOff val="60000"/>
                  </a:srgbClr>
                </a:solidFill>
                <a:effectLst>
                  <a:outerShdw blurRad="50800" dist="38100" dir="8100000" algn="tr" rotWithShape="0">
                    <a:prstClr val="black">
                      <a:alpha val="40000"/>
                    </a:prstClr>
                  </a:outerShdw>
                </a:effectLst>
                <a:latin typeface="Arial" pitchFamily="34" charset="0"/>
                <a:cs typeface="Arial" pitchFamily="34" charset="0"/>
              </a:rPr>
              <a:t>Ministerio de Hacienda y Crédito Público</a:t>
            </a:r>
          </a:p>
        </p:txBody>
      </p:sp>
    </p:spTree>
    <p:extLst>
      <p:ext uri="{BB962C8B-B14F-4D97-AF65-F5344CB8AC3E}">
        <p14:creationId xmlns="" xmlns:p14="http://schemas.microsoft.com/office/powerpoint/2010/main" val="3564132864"/>
      </p:ext>
    </p:extLst>
  </p:cSld>
  <p:clrMapOvr>
    <a:masterClrMapping/>
  </p:clrMapOvr>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22_Comparación">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25052" y="1026244"/>
            <a:ext cx="9180512" cy="539992"/>
          </a:xfrm>
          <a:noFill/>
        </p:spPr>
        <p:txBody>
          <a:bodyPr anchor="ctr">
            <a:normAutofit/>
          </a:bodyPr>
          <a:lstStyle>
            <a:lvl1pPr marL="0" indent="0" algn="ctr">
              <a:buNone/>
              <a:defRPr sz="2800" b="1">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62784" y="1772816"/>
            <a:ext cx="8973712" cy="453650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CO" dirty="0"/>
          </a:p>
        </p:txBody>
      </p:sp>
      <p:sp>
        <p:nvSpPr>
          <p:cNvPr id="27" name="15 Marcador de texto"/>
          <p:cNvSpPr>
            <a:spLocks noGrp="1"/>
          </p:cNvSpPr>
          <p:nvPr>
            <p:ph type="body" sz="quarter" idx="13" hasCustomPrompt="1"/>
          </p:nvPr>
        </p:nvSpPr>
        <p:spPr>
          <a:xfrm>
            <a:off x="251520" y="551370"/>
            <a:ext cx="8388424" cy="508140"/>
          </a:xfrm>
        </p:spPr>
        <p:txBody>
          <a:bodyPr>
            <a:noAutofit/>
          </a:bodyPr>
          <a:lstStyle>
            <a:lvl1pPr marL="0" indent="0">
              <a:buNone/>
              <a:defRPr sz="1800" b="1">
                <a:solidFill>
                  <a:schemeClr val="tx1">
                    <a:lumMod val="65000"/>
                    <a:lumOff val="35000"/>
                  </a:schemeClr>
                </a:solidFill>
              </a:defRPr>
            </a:lvl1pPr>
          </a:lstStyle>
          <a:p>
            <a:pPr lvl="0"/>
            <a:r>
              <a:rPr lang="es-ES" dirty="0" smtClean="0"/>
              <a:t>Modificar el estilo de texto del patrón</a:t>
            </a:r>
          </a:p>
        </p:txBody>
      </p:sp>
      <p:sp>
        <p:nvSpPr>
          <p:cNvPr id="28" name="17 Marcador de texto"/>
          <p:cNvSpPr>
            <a:spLocks noGrp="1"/>
          </p:cNvSpPr>
          <p:nvPr>
            <p:ph type="body" sz="quarter" idx="14"/>
          </p:nvPr>
        </p:nvSpPr>
        <p:spPr>
          <a:xfrm>
            <a:off x="251520" y="3274"/>
            <a:ext cx="8705348" cy="473398"/>
          </a:xfrm>
        </p:spPr>
        <p:txBody>
          <a:bodyPr anchor="ctr">
            <a:noAutofit/>
          </a:bodyPr>
          <a:lstStyle>
            <a:lvl1pPr marL="0" indent="0">
              <a:buNone/>
              <a:defRPr sz="3200" b="1">
                <a:solidFill>
                  <a:schemeClr val="tx1"/>
                </a:solidFill>
              </a:defRPr>
            </a:lvl1pPr>
          </a:lstStyle>
          <a:p>
            <a:pPr lvl="0"/>
            <a:r>
              <a:rPr lang="es-ES" dirty="0" smtClean="0"/>
              <a:t>Haga clic para modificar el estilo de texto del patrón</a:t>
            </a:r>
          </a:p>
        </p:txBody>
      </p:sp>
    </p:spTree>
    <p:extLst>
      <p:ext uri="{BB962C8B-B14F-4D97-AF65-F5344CB8AC3E}">
        <p14:creationId xmlns="" xmlns:p14="http://schemas.microsoft.com/office/powerpoint/2010/main" val="404945519"/>
      </p:ext>
    </p:extLst>
  </p:cSld>
  <p:clrMapOvr>
    <a:masterClrMapping/>
  </p:clrMapOvr>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3_Comparación">
    <p:spTree>
      <p:nvGrpSpPr>
        <p:cNvPr id="1" name=""/>
        <p:cNvGrpSpPr/>
        <p:nvPr/>
      </p:nvGrpSpPr>
      <p:grpSpPr>
        <a:xfrm>
          <a:off x="0" y="0"/>
          <a:ext cx="0" cy="0"/>
          <a:chOff x="0" y="0"/>
          <a:chExt cx="0" cy="0"/>
        </a:xfrm>
      </p:grpSpPr>
      <p:sp>
        <p:nvSpPr>
          <p:cNvPr id="8" name="15 Marcador de texto"/>
          <p:cNvSpPr>
            <a:spLocks noGrp="1"/>
          </p:cNvSpPr>
          <p:nvPr>
            <p:ph type="body" sz="quarter" idx="13" hasCustomPrompt="1"/>
          </p:nvPr>
        </p:nvSpPr>
        <p:spPr>
          <a:xfrm>
            <a:off x="323528" y="551370"/>
            <a:ext cx="8388424" cy="508140"/>
          </a:xfrm>
        </p:spPr>
        <p:txBody>
          <a:bodyPr>
            <a:noAutofit/>
          </a:bodyPr>
          <a:lstStyle>
            <a:lvl1pPr marL="0" indent="0">
              <a:buNone/>
              <a:defRPr sz="1800" b="1">
                <a:solidFill>
                  <a:schemeClr val="tx1">
                    <a:lumMod val="65000"/>
                    <a:lumOff val="35000"/>
                  </a:schemeClr>
                </a:solidFill>
              </a:defRPr>
            </a:lvl1pPr>
          </a:lstStyle>
          <a:p>
            <a:pPr lvl="0"/>
            <a:r>
              <a:rPr lang="es-ES" dirty="0" smtClean="0"/>
              <a:t>Modificar el estilo de texto del patrón</a:t>
            </a:r>
          </a:p>
        </p:txBody>
      </p:sp>
      <p:sp>
        <p:nvSpPr>
          <p:cNvPr id="9" name="17 Marcador de texto"/>
          <p:cNvSpPr>
            <a:spLocks noGrp="1"/>
          </p:cNvSpPr>
          <p:nvPr>
            <p:ph type="body" sz="quarter" idx="14"/>
          </p:nvPr>
        </p:nvSpPr>
        <p:spPr>
          <a:xfrm>
            <a:off x="323528" y="3274"/>
            <a:ext cx="8705348" cy="473398"/>
          </a:xfrm>
        </p:spPr>
        <p:txBody>
          <a:bodyPr anchor="ctr">
            <a:noAutofit/>
          </a:bodyPr>
          <a:lstStyle>
            <a:lvl1pPr marL="0" indent="0">
              <a:buNone/>
              <a:defRPr sz="3200" b="1">
                <a:solidFill>
                  <a:schemeClr val="tx1"/>
                </a:solidFill>
              </a:defRPr>
            </a:lvl1pPr>
          </a:lstStyle>
          <a:p>
            <a:pPr lvl="0"/>
            <a:r>
              <a:rPr lang="es-ES" dirty="0" smtClean="0"/>
              <a:t>Haga clic para modificar el estilo de texto del patrón</a:t>
            </a:r>
          </a:p>
        </p:txBody>
      </p:sp>
    </p:spTree>
    <p:extLst>
      <p:ext uri="{BB962C8B-B14F-4D97-AF65-F5344CB8AC3E}">
        <p14:creationId xmlns="" xmlns:p14="http://schemas.microsoft.com/office/powerpoint/2010/main" val="2391088541"/>
      </p:ext>
    </p:extLst>
  </p:cSld>
  <p:clrMapOvr>
    <a:masterClrMapping/>
  </p:clrMapOvr>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4_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196752"/>
            <a:ext cx="4038600" cy="49294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196752"/>
            <a:ext cx="4038600" cy="49294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8" name="1 Marcador de título"/>
          <p:cNvSpPr>
            <a:spLocks noGrp="1"/>
          </p:cNvSpPr>
          <p:nvPr>
            <p:ph type="title"/>
          </p:nvPr>
        </p:nvSpPr>
        <p:spPr bwMode="auto">
          <a:xfrm>
            <a:off x="179512" y="188913"/>
            <a:ext cx="8784976" cy="777875"/>
          </a:xfrm>
          <a:prstGeom prst="rect">
            <a:avLst/>
          </a:prstGeom>
          <a:noFill/>
          <a:ln>
            <a:noFill/>
          </a:ln>
          <a:extLst/>
        </p:spPr>
        <p:txBody>
          <a:bodyPr/>
          <a:lstStyle/>
          <a:p>
            <a:pPr lvl="0"/>
            <a:r>
              <a:rPr lang="es-ES" dirty="0" smtClean="0"/>
              <a:t>Haga clic para modificar el estilo de título del patrón</a:t>
            </a:r>
            <a:endParaRPr lang="es-CO" dirty="0" smtClean="0"/>
          </a:p>
        </p:txBody>
      </p:sp>
    </p:spTree>
    <p:extLst>
      <p:ext uri="{BB962C8B-B14F-4D97-AF65-F5344CB8AC3E}">
        <p14:creationId xmlns="" xmlns:p14="http://schemas.microsoft.com/office/powerpoint/2010/main" val="540735846"/>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4_Comparación">
    <p:spTree>
      <p:nvGrpSpPr>
        <p:cNvPr id="1" name=""/>
        <p:cNvGrpSpPr/>
        <p:nvPr/>
      </p:nvGrpSpPr>
      <p:grpSpPr>
        <a:xfrm>
          <a:off x="0" y="0"/>
          <a:ext cx="0" cy="0"/>
          <a:chOff x="0" y="0"/>
          <a:chExt cx="0" cy="0"/>
        </a:xfrm>
      </p:grpSpPr>
      <p:sp>
        <p:nvSpPr>
          <p:cNvPr id="24" name="Rectangle 4"/>
          <p:cNvSpPr>
            <a:spLocks noChangeArrowheads="1"/>
          </p:cNvSpPr>
          <p:nvPr userDrawn="1"/>
        </p:nvSpPr>
        <p:spPr bwMode="auto">
          <a:xfrm>
            <a:off x="683568" y="-24209"/>
            <a:ext cx="8460432" cy="468000"/>
          </a:xfrm>
          <a:prstGeom prst="rect">
            <a:avLst/>
          </a:prstGeom>
          <a:solidFill>
            <a:srgbClr val="0F4B87"/>
          </a:solidFill>
          <a:ln w="9525">
            <a:solidFill>
              <a:srgbClr val="0F479E"/>
            </a:solidFill>
            <a:miter lim="800000"/>
            <a:headEnd/>
            <a:tailEnd/>
          </a:ln>
          <a:effectLst>
            <a:outerShdw blurRad="127000" dist="88900" dir="5400000" algn="t" rotWithShape="0">
              <a:prstClr val="black">
                <a:alpha val="40000"/>
              </a:prstClr>
            </a:outerShdw>
            <a:reflection blurRad="6350" stA="52000" endA="300" endPos="35000" dir="5400000" sy="-100000" algn="bl" rotWithShape="0"/>
          </a:effectLst>
          <a:scene3d>
            <a:camera prst="orthographicFront"/>
            <a:lightRig rig="threePt" dir="t"/>
          </a:scene3d>
          <a:sp3d>
            <a:bevelT/>
          </a:sp3d>
        </p:spPr>
        <p:txBody>
          <a:bodyPr wrap="none" anchor="ctr"/>
          <a:lstStyle/>
          <a:p>
            <a:pPr>
              <a:defRPr/>
            </a:pPr>
            <a:endParaRPr lang="es-CO" dirty="0">
              <a:solidFill>
                <a:prstClr val="white"/>
              </a:solidFill>
              <a:latin typeface="Arial Narrow" pitchFamily="34" charset="0"/>
              <a:cs typeface="Arial" charset="0"/>
            </a:endParaRPr>
          </a:p>
        </p:txBody>
      </p:sp>
      <p:sp>
        <p:nvSpPr>
          <p:cNvPr id="26" name="Rectangle 4"/>
          <p:cNvSpPr>
            <a:spLocks noChangeArrowheads="1"/>
          </p:cNvSpPr>
          <p:nvPr userDrawn="1"/>
        </p:nvSpPr>
        <p:spPr bwMode="auto">
          <a:xfrm>
            <a:off x="683568" y="440616"/>
            <a:ext cx="8460432" cy="402392"/>
          </a:xfrm>
          <a:prstGeom prst="rect">
            <a:avLst/>
          </a:prstGeom>
          <a:solidFill>
            <a:schemeClr val="tx2">
              <a:lumMod val="50000"/>
            </a:schemeClr>
          </a:solidFill>
          <a:ln w="9525">
            <a:noFill/>
            <a:miter lim="800000"/>
            <a:headEnd/>
            <a:tailEnd/>
          </a:ln>
          <a:effectLst>
            <a:outerShdw blurRad="127000" dist="88900" dir="5400000" algn="t" rotWithShape="0">
              <a:prstClr val="black">
                <a:alpha val="40000"/>
              </a:prstClr>
            </a:outerShdw>
            <a:reflection blurRad="6350" stA="52000" endA="300" endPos="35000" dir="5400000" sy="-100000" algn="bl" rotWithShape="0"/>
          </a:effectLst>
          <a:scene3d>
            <a:camera prst="orthographicFront"/>
            <a:lightRig rig="threePt" dir="t"/>
          </a:scene3d>
          <a:sp3d>
            <a:bevelT/>
          </a:sp3d>
        </p:spPr>
        <p:txBody>
          <a:bodyPr wrap="none" anchor="ctr"/>
          <a:lstStyle/>
          <a:p>
            <a:pPr>
              <a:defRPr/>
            </a:pPr>
            <a:endParaRPr lang="es-CO" b="1" dirty="0">
              <a:solidFill>
                <a:prstClr val="white"/>
              </a:solidFill>
              <a:latin typeface="Arial Narrow" pitchFamily="34" charset="0"/>
              <a:cs typeface="Arial" charset="0"/>
            </a:endParaRPr>
          </a:p>
        </p:txBody>
      </p:sp>
      <p:sp>
        <p:nvSpPr>
          <p:cNvPr id="27" name="15 Marcador de texto"/>
          <p:cNvSpPr>
            <a:spLocks noGrp="1"/>
          </p:cNvSpPr>
          <p:nvPr>
            <p:ph type="body" sz="quarter" idx="13" hasCustomPrompt="1"/>
          </p:nvPr>
        </p:nvSpPr>
        <p:spPr>
          <a:xfrm>
            <a:off x="755576" y="453316"/>
            <a:ext cx="5256584" cy="508140"/>
          </a:xfrm>
        </p:spPr>
        <p:txBody>
          <a:bodyPr>
            <a:noAutofit/>
          </a:bodyPr>
          <a:lstStyle>
            <a:lvl1pPr marL="0" indent="0">
              <a:buNone/>
              <a:defRPr sz="1800" b="1">
                <a:solidFill>
                  <a:schemeClr val="bg1"/>
                </a:solidFill>
              </a:defRPr>
            </a:lvl1pPr>
          </a:lstStyle>
          <a:p>
            <a:pPr lvl="0"/>
            <a:r>
              <a:rPr lang="es-ES" dirty="0" smtClean="0"/>
              <a:t>Modificar el estilo de texto del patrón</a:t>
            </a:r>
          </a:p>
        </p:txBody>
      </p:sp>
      <p:sp>
        <p:nvSpPr>
          <p:cNvPr id="28" name="17 Marcador de texto"/>
          <p:cNvSpPr>
            <a:spLocks noGrp="1"/>
          </p:cNvSpPr>
          <p:nvPr>
            <p:ph type="body" sz="quarter" idx="14"/>
          </p:nvPr>
        </p:nvSpPr>
        <p:spPr>
          <a:xfrm>
            <a:off x="726255" y="-25280"/>
            <a:ext cx="8302621" cy="473398"/>
          </a:xfrm>
        </p:spPr>
        <p:txBody>
          <a:bodyPr anchor="ctr">
            <a:noAutofit/>
          </a:bodyPr>
          <a:lstStyle>
            <a:lvl1pPr marL="0" indent="0">
              <a:buNone/>
              <a:defRPr sz="2800">
                <a:solidFill>
                  <a:schemeClr val="bg1"/>
                </a:solidFill>
              </a:defRPr>
            </a:lvl1pPr>
          </a:lstStyle>
          <a:p>
            <a:pPr lvl="0"/>
            <a:r>
              <a:rPr lang="es-ES" dirty="0" smtClean="0"/>
              <a:t>Haga clic para modificar el estilo de texto del patrón</a:t>
            </a:r>
          </a:p>
        </p:txBody>
      </p:sp>
      <p:sp>
        <p:nvSpPr>
          <p:cNvPr id="30" name="28 Marcador de texto"/>
          <p:cNvSpPr>
            <a:spLocks noGrp="1"/>
          </p:cNvSpPr>
          <p:nvPr>
            <p:ph type="body" sz="quarter" idx="16" hasCustomPrompt="1"/>
          </p:nvPr>
        </p:nvSpPr>
        <p:spPr>
          <a:xfrm>
            <a:off x="-12526" y="-27384"/>
            <a:ext cx="713984" cy="870392"/>
          </a:xfrm>
          <a:solidFill>
            <a:schemeClr val="bg2">
              <a:lumMod val="50000"/>
            </a:schemeClr>
          </a:solidFill>
          <a:effectLst>
            <a:outerShdw blurRad="127000" dist="88900" dir="5400000" algn="t" rotWithShape="0">
              <a:prstClr val="black">
                <a:alpha val="37000"/>
              </a:prstClr>
            </a:outerShdw>
          </a:effectLst>
          <a:scene3d>
            <a:camera prst="orthographicFront"/>
            <a:lightRig rig="threePt" dir="t"/>
          </a:scene3d>
          <a:sp3d>
            <a:bevelT/>
          </a:sp3d>
        </p:spPr>
        <p:txBody>
          <a:bodyPr anchor="ctr">
            <a:noAutofit/>
            <a:sp3d extrusionH="57150">
              <a:bevelT w="38100" h="38100"/>
            </a:sp3d>
          </a:bodyPr>
          <a:lstStyle>
            <a:lvl1pPr marL="0" indent="0" algn="ctr">
              <a:buNone/>
              <a:defRPr sz="4000" b="1">
                <a:solidFill>
                  <a:schemeClr val="bg1"/>
                </a:solidFill>
              </a:defRPr>
            </a:lvl1pPr>
          </a:lstStyle>
          <a:p>
            <a:pPr lvl="0"/>
            <a:r>
              <a:rPr lang="es-CO" dirty="0" smtClean="0"/>
              <a:t>#</a:t>
            </a:r>
            <a:endParaRPr lang="es-CO" dirty="0"/>
          </a:p>
        </p:txBody>
      </p:sp>
      <p:sp>
        <p:nvSpPr>
          <p:cNvPr id="12" name="11 Rectángulo"/>
          <p:cNvSpPr/>
          <p:nvPr userDrawn="1"/>
        </p:nvSpPr>
        <p:spPr>
          <a:xfrm>
            <a:off x="6588224" y="5157192"/>
            <a:ext cx="2592288" cy="1700808"/>
          </a:xfrm>
          <a:prstGeom prst="rect">
            <a:avLst/>
          </a:prstGeom>
          <a:blipFill dpi="0" rotWithShape="1">
            <a:blip r:embed="rId2" cstate="print">
              <a:alphaModFix amt="14000"/>
            </a:blip>
            <a:srcRect/>
            <a:stretch>
              <a:fillRect l="4" t="-5316" r="-223828" b="-3548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prstClr val="white"/>
              </a:solidFill>
            </a:endParaRPr>
          </a:p>
        </p:txBody>
      </p:sp>
      <p:sp>
        <p:nvSpPr>
          <p:cNvPr id="18" name="17 CuadroTexto"/>
          <p:cNvSpPr txBox="1"/>
          <p:nvPr userDrawn="1"/>
        </p:nvSpPr>
        <p:spPr>
          <a:xfrm>
            <a:off x="6959701" y="6345120"/>
            <a:ext cx="2262158" cy="230832"/>
          </a:xfrm>
          <a:prstGeom prst="rect">
            <a:avLst/>
          </a:prstGeom>
          <a:noFill/>
        </p:spPr>
        <p:txBody>
          <a:bodyPr wrap="none" rtlCol="0">
            <a:spAutoFit/>
          </a:bodyPr>
          <a:lstStyle/>
          <a:p>
            <a:r>
              <a:rPr lang="es-CO" sz="900" dirty="0">
                <a:solidFill>
                  <a:srgbClr val="1F497D">
                    <a:lumMod val="40000"/>
                    <a:lumOff val="60000"/>
                  </a:srgbClr>
                </a:solidFill>
                <a:effectLst>
                  <a:outerShdw blurRad="50800" dist="38100" dir="8100000" algn="tr" rotWithShape="0">
                    <a:prstClr val="black">
                      <a:alpha val="40000"/>
                    </a:prstClr>
                  </a:outerShdw>
                </a:effectLst>
                <a:latin typeface="Arial" pitchFamily="34" charset="0"/>
                <a:cs typeface="Arial" pitchFamily="34" charset="0"/>
              </a:rPr>
              <a:t>Ministerio de Hacienda y Crédito Público</a:t>
            </a:r>
          </a:p>
        </p:txBody>
      </p:sp>
    </p:spTree>
    <p:extLst>
      <p:ext uri="{BB962C8B-B14F-4D97-AF65-F5344CB8AC3E}">
        <p14:creationId xmlns="" xmlns:p14="http://schemas.microsoft.com/office/powerpoint/2010/main" val="3883563599"/>
      </p:ext>
    </p:extLst>
  </p:cSld>
  <p:clrMapOvr>
    <a:masterClrMapping/>
  </p:clrMapOvr>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_tradnl"/>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_tradnl"/>
          </a:p>
        </p:txBody>
      </p:sp>
      <p:sp>
        <p:nvSpPr>
          <p:cNvPr id="4" name="Marcador de fecha 3"/>
          <p:cNvSpPr>
            <a:spLocks noGrp="1"/>
          </p:cNvSpPr>
          <p:nvPr>
            <p:ph type="dt" sz="half" idx="10"/>
          </p:nvPr>
        </p:nvSpPr>
        <p:spPr/>
        <p:txBody>
          <a:bodyPr/>
          <a:lstStyle>
            <a:lvl1pPr>
              <a:defRPr/>
            </a:lvl1pPr>
          </a:lstStyle>
          <a:p>
            <a:pPr>
              <a:defRPr/>
            </a:pPr>
            <a:fld id="{8892C3B6-CF4E-4DDF-8803-8076282B0957}"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ED83A471-23F6-4E2F-BB06-E0BBE3E9B6BC}"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312887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220717" y="1196752"/>
            <a:ext cx="4276671" cy="639762"/>
          </a:xfrm>
          <a:prstGeom prst="rect">
            <a:avLst/>
          </a:prstGeo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220717" y="1988840"/>
            <a:ext cx="4276671" cy="413732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196752"/>
            <a:ext cx="4294023" cy="639762"/>
          </a:xfrm>
          <a:prstGeom prst="rect">
            <a:avLst/>
          </a:prstGeom>
          <a:noFill/>
          <a:ln>
            <a:noFill/>
          </a:ln>
        </p:spPr>
        <p:txBody>
          <a:bodyPr/>
          <a:lstStyle>
            <a:lvl1pPr>
              <a:defRPr lang="es-ES" b="1" smtClean="0"/>
            </a:lvl1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1988840"/>
            <a:ext cx="4294023" cy="413732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 name="1 Marcador de título"/>
          <p:cNvSpPr>
            <a:spLocks noGrp="1"/>
          </p:cNvSpPr>
          <p:nvPr>
            <p:ph type="title"/>
          </p:nvPr>
        </p:nvSpPr>
        <p:spPr bwMode="auto">
          <a:xfrm>
            <a:off x="179512" y="188913"/>
            <a:ext cx="8784976" cy="777875"/>
          </a:xfrm>
          <a:prstGeom prst="rect">
            <a:avLst/>
          </a:prstGeom>
          <a:noFill/>
          <a:ln>
            <a:noFill/>
          </a:ln>
          <a:extLst/>
        </p:spPr>
        <p:txBody>
          <a:bodyPr/>
          <a:lstStyle/>
          <a:p>
            <a:pPr lvl="0"/>
            <a:r>
              <a:rPr lang="es-ES" dirty="0" smtClean="0"/>
              <a:t>Haga clic para modificar el estilo de título del patrón</a:t>
            </a:r>
            <a:endParaRPr lang="es-CO" dirty="0" smtClean="0"/>
          </a:p>
        </p:txBody>
      </p:sp>
      <p:sp>
        <p:nvSpPr>
          <p:cNvPr id="7" name="Marcador de fech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_tradnl" dirty="0">
              <a:solidFill>
                <a:srgbClr val="000000"/>
              </a:solidFill>
            </a:endParaRPr>
          </a:p>
        </p:txBody>
      </p:sp>
      <p:sp>
        <p:nvSpPr>
          <p:cNvPr id="8" name="Marcador de pie de pá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 dirty="0">
              <a:solidFill>
                <a:srgbClr val="000000"/>
              </a:solidFill>
            </a:endParaRPr>
          </a:p>
        </p:txBody>
      </p:sp>
      <p:sp>
        <p:nvSpPr>
          <p:cNvPr id="9" name="Marcador de número de diapositiva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C14F6CF3-DF67-4B74-B9E5-FD680BD39D22}" type="slidenum">
              <a:rPr lang="es-ES_tradnl">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437107382"/>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_tradnl"/>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lvl1pPr>
              <a:defRPr/>
            </a:lvl1pPr>
          </a:lstStyle>
          <a:p>
            <a:pPr>
              <a:defRPr/>
            </a:pPr>
            <a:fld id="{0404D780-89CC-4012-B164-B81951F52177}"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AAFA9C05-57F2-4CB2-B38E-209437B6B9FA}"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36124804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_tradnl"/>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pPr>
              <a:defRPr/>
            </a:pPr>
            <a:fld id="{0CDFE9DA-2622-44D9-A577-D516EF4E8431}"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C6AC2225-7D7B-41BD-A836-1644AAF03DA6}"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34413855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_tradnl"/>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Marcador de fecha 3"/>
          <p:cNvSpPr>
            <a:spLocks noGrp="1"/>
          </p:cNvSpPr>
          <p:nvPr>
            <p:ph type="dt" sz="half" idx="10"/>
          </p:nvPr>
        </p:nvSpPr>
        <p:spPr/>
        <p:txBody>
          <a:bodyPr/>
          <a:lstStyle>
            <a:lvl1pPr>
              <a:defRPr/>
            </a:lvl1pPr>
          </a:lstStyle>
          <a:p>
            <a:pPr>
              <a:defRPr/>
            </a:pPr>
            <a:fld id="{6AE2BF46-8390-46D9-AD44-B9416D9CD947}"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5552DD2D-4629-4F72-B19E-A7AAB83925FA}"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10716707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 dirty="0" smtClean="0"/>
              <a:t>Haga clic para modificar el estilo de título del patrón</a:t>
            </a:r>
            <a:endParaRPr lang="es-ES_tradnl" dirty="0"/>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7" name="Marcador de fecha 3"/>
          <p:cNvSpPr>
            <a:spLocks noGrp="1"/>
          </p:cNvSpPr>
          <p:nvPr>
            <p:ph type="dt" sz="half" idx="10"/>
          </p:nvPr>
        </p:nvSpPr>
        <p:spPr/>
        <p:txBody>
          <a:bodyPr/>
          <a:lstStyle>
            <a:lvl1pPr>
              <a:defRPr/>
            </a:lvl1pPr>
          </a:lstStyle>
          <a:p>
            <a:pPr>
              <a:defRPr/>
            </a:pPr>
            <a:endParaRPr lang="es-ES_tradnl" dirty="0">
              <a:solidFill>
                <a:srgbClr val="000000"/>
              </a:solidFill>
            </a:endParaRPr>
          </a:p>
        </p:txBody>
      </p:sp>
      <p:sp>
        <p:nvSpPr>
          <p:cNvPr id="8" name="Marcador de pie de página 4"/>
          <p:cNvSpPr>
            <a:spLocks noGrp="1"/>
          </p:cNvSpPr>
          <p:nvPr>
            <p:ph type="ftr" sz="quarter" idx="11"/>
          </p:nvPr>
        </p:nvSpPr>
        <p:spPr/>
        <p:txBody>
          <a:bodyPr/>
          <a:lstStyle>
            <a:lvl1pPr>
              <a:defRPr/>
            </a:lvl1pPr>
          </a:lstStyle>
          <a:p>
            <a:pPr>
              <a:defRPr/>
            </a:pPr>
            <a:endParaRPr lang="es-ES" dirty="0">
              <a:solidFill>
                <a:srgbClr val="000000"/>
              </a:solidFill>
            </a:endParaRPr>
          </a:p>
        </p:txBody>
      </p:sp>
      <p:sp>
        <p:nvSpPr>
          <p:cNvPr id="9" name="Marcador de número de diapositiva 5"/>
          <p:cNvSpPr>
            <a:spLocks noGrp="1"/>
          </p:cNvSpPr>
          <p:nvPr>
            <p:ph type="sldNum" sz="quarter" idx="12"/>
          </p:nvPr>
        </p:nvSpPr>
        <p:spPr/>
        <p:txBody>
          <a:bodyPr/>
          <a:lstStyle>
            <a:lvl1pPr>
              <a:defRPr/>
            </a:lvl1pPr>
          </a:lstStyle>
          <a:p>
            <a:pPr>
              <a:defRPr/>
            </a:pPr>
            <a:fld id="{C14F6CF3-DF67-4B74-B9E5-FD680BD39D22}" type="slidenum">
              <a:rPr lang="es-ES_tradnl" smtClean="0">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29164936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Haga clic para modificar el estilo de título del patrón</a:t>
            </a:r>
            <a:endParaRPr lang="es-ES_tradnl" dirty="0"/>
          </a:p>
        </p:txBody>
      </p:sp>
      <p:sp>
        <p:nvSpPr>
          <p:cNvPr id="3" name="Marcador de fecha 3"/>
          <p:cNvSpPr>
            <a:spLocks noGrp="1"/>
          </p:cNvSpPr>
          <p:nvPr>
            <p:ph type="dt" sz="half" idx="10"/>
          </p:nvPr>
        </p:nvSpPr>
        <p:spPr/>
        <p:txBody>
          <a:bodyPr/>
          <a:lstStyle>
            <a:lvl1pPr>
              <a:defRPr/>
            </a:lvl1pPr>
          </a:lstStyle>
          <a:p>
            <a:pPr>
              <a:defRPr/>
            </a:pPr>
            <a:endParaRPr lang="es-ES_tradnl" dirty="0">
              <a:solidFill>
                <a:srgbClr val="000000"/>
              </a:solidFill>
            </a:endParaRPr>
          </a:p>
        </p:txBody>
      </p:sp>
      <p:sp>
        <p:nvSpPr>
          <p:cNvPr id="4" name="Marcador de pie de página 4"/>
          <p:cNvSpPr>
            <a:spLocks noGrp="1"/>
          </p:cNvSpPr>
          <p:nvPr>
            <p:ph type="ftr" sz="quarter" idx="11"/>
          </p:nvPr>
        </p:nvSpPr>
        <p:spPr/>
        <p:txBody>
          <a:bodyPr/>
          <a:lstStyle>
            <a:lvl1pPr>
              <a:defRPr/>
            </a:lvl1pPr>
          </a:lstStyle>
          <a:p>
            <a:pPr>
              <a:defRPr/>
            </a:pPr>
            <a:endParaRPr lang="es-ES" dirty="0">
              <a:solidFill>
                <a:srgbClr val="000000"/>
              </a:solidFill>
            </a:endParaRPr>
          </a:p>
        </p:txBody>
      </p:sp>
      <p:sp>
        <p:nvSpPr>
          <p:cNvPr id="5" name="Marcador de número de diapositiva 5"/>
          <p:cNvSpPr>
            <a:spLocks noGrp="1"/>
          </p:cNvSpPr>
          <p:nvPr>
            <p:ph type="sldNum" sz="quarter" idx="12"/>
          </p:nvPr>
        </p:nvSpPr>
        <p:spPr/>
        <p:txBody>
          <a:bodyPr/>
          <a:lstStyle>
            <a:lvl1pPr>
              <a:defRPr/>
            </a:lvl1pPr>
          </a:lstStyle>
          <a:p>
            <a:pPr>
              <a:defRPr/>
            </a:pPr>
            <a:fld id="{08ABB54A-3CA7-4391-9A68-B1313147037C}" type="slidenum">
              <a:rPr lang="es-ES_tradnl" smtClean="0">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3305297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p:txBody>
          <a:bodyPr/>
          <a:lstStyle>
            <a:lvl1pPr>
              <a:defRPr/>
            </a:lvl1pPr>
          </a:lstStyle>
          <a:p>
            <a:pPr>
              <a:defRPr/>
            </a:pPr>
            <a:endParaRPr lang="es-ES_tradnl" dirty="0">
              <a:solidFill>
                <a:srgbClr val="000000"/>
              </a:solidFill>
            </a:endParaRPr>
          </a:p>
        </p:txBody>
      </p:sp>
      <p:sp>
        <p:nvSpPr>
          <p:cNvPr id="3" name="Marcador de pie de página 4"/>
          <p:cNvSpPr>
            <a:spLocks noGrp="1"/>
          </p:cNvSpPr>
          <p:nvPr>
            <p:ph type="ftr" sz="quarter" idx="11"/>
          </p:nvPr>
        </p:nvSpPr>
        <p:spPr/>
        <p:txBody>
          <a:bodyPr/>
          <a:lstStyle>
            <a:lvl1pPr>
              <a:defRPr/>
            </a:lvl1pPr>
          </a:lstStyle>
          <a:p>
            <a:pPr>
              <a:defRPr/>
            </a:pPr>
            <a:endParaRPr lang="es-ES" dirty="0">
              <a:solidFill>
                <a:srgbClr val="000000"/>
              </a:solidFill>
            </a:endParaRPr>
          </a:p>
        </p:txBody>
      </p:sp>
      <p:sp>
        <p:nvSpPr>
          <p:cNvPr id="4" name="Marcador de número de diapositiva 5"/>
          <p:cNvSpPr>
            <a:spLocks noGrp="1"/>
          </p:cNvSpPr>
          <p:nvPr>
            <p:ph type="sldNum" sz="quarter" idx="12"/>
          </p:nvPr>
        </p:nvSpPr>
        <p:spPr/>
        <p:txBody>
          <a:bodyPr/>
          <a:lstStyle>
            <a:lvl1pPr>
              <a:defRPr/>
            </a:lvl1pPr>
          </a:lstStyle>
          <a:p>
            <a:pPr>
              <a:defRPr/>
            </a:pPr>
            <a:fld id="{B7327991-1F6D-4D6E-881D-F6D942484AFD}" type="slidenum">
              <a:rPr lang="es-ES_tradnl" smtClean="0">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3984965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_tradnl"/>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endParaRPr lang="es-ES_tradnl" dirty="0">
              <a:solidFill>
                <a:srgbClr val="000000"/>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ES" dirty="0">
              <a:solidFill>
                <a:srgbClr val="000000"/>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6336D3FB-781E-436A-86DC-4A1F27E9ABBF}" type="slidenum">
              <a:rPr lang="es-ES_tradnl" smtClean="0">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34959146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_tradnl"/>
          </a:p>
        </p:txBody>
      </p:sp>
      <p:sp>
        <p:nvSpPr>
          <p:cNvPr id="3" name="Marcador de posición de imagen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dirty="0" smtClean="0"/>
              <a:t>Haga clic en el icono para agregar una imagen</a:t>
            </a:r>
            <a:endParaRPr lang="es-ES_tradnl" noProof="0" dirty="0"/>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endParaRPr lang="es-ES_tradnl" dirty="0">
              <a:solidFill>
                <a:srgbClr val="000000"/>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ES" dirty="0">
              <a:solidFill>
                <a:srgbClr val="000000"/>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9B547469-73D5-47F1-9D18-5E0ED63B8B64}" type="slidenum">
              <a:rPr lang="es-ES_tradnl" smtClean="0">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207836846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_tradnl"/>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lvl1pPr>
              <a:defRPr/>
            </a:lvl1pPr>
          </a:lstStyle>
          <a:p>
            <a:pPr>
              <a:defRPr/>
            </a:pPr>
            <a:endParaRPr lang="es-ES_tradnl" dirty="0">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ES" dirty="0">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63E56BB7-1453-4B4B-8AD6-1A9EC5584B57}" type="slidenum">
              <a:rPr lang="es-ES_tradnl" smtClean="0">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364821621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_tradnl"/>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lvl1pPr>
              <a:defRPr/>
            </a:lvl1pPr>
          </a:lstStyle>
          <a:p>
            <a:pPr>
              <a:defRPr/>
            </a:pPr>
            <a:endParaRPr lang="es-ES_tradnl" dirty="0">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ES" dirty="0">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D3E43198-C8B3-46E1-A655-3EDA1A862874}" type="slidenum">
              <a:rPr lang="es-ES_tradnl" smtClean="0">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3163832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251520" y="188640"/>
            <a:ext cx="8640960" cy="706437"/>
          </a:xfrm>
          <a:prstGeom prst="rect">
            <a:avLst/>
          </a:prstGeom>
        </p:spPr>
        <p:txBody>
          <a:bodyPr/>
          <a:lstStyle/>
          <a:p>
            <a:r>
              <a:rPr lang="es-ES" smtClean="0"/>
              <a:t>Haga clic para modificar el estilo de título del patrón</a:t>
            </a:r>
            <a:endParaRPr lang="es-ES"/>
          </a:p>
        </p:txBody>
      </p:sp>
      <p:sp>
        <p:nvSpPr>
          <p:cNvPr id="3" name="Marcador de fech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_tradnl" dirty="0">
              <a:solidFill>
                <a:srgbClr val="000000"/>
              </a:solidFill>
            </a:endParaRPr>
          </a:p>
        </p:txBody>
      </p:sp>
      <p:sp>
        <p:nvSpPr>
          <p:cNvPr id="4" name="Marcador de pie de pá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 dirty="0">
              <a:solidFill>
                <a:srgbClr val="000000"/>
              </a:solidFill>
            </a:endParaRPr>
          </a:p>
        </p:txBody>
      </p:sp>
      <p:sp>
        <p:nvSpPr>
          <p:cNvPr id="5" name="Marcador de número de diapositiva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08ABB54A-3CA7-4391-9A68-B1313147037C}" type="slidenum">
              <a:rPr lang="es-ES_tradnl">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141032083"/>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_tradnl"/>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_tradnl"/>
          </a:p>
        </p:txBody>
      </p:sp>
      <p:sp>
        <p:nvSpPr>
          <p:cNvPr id="4" name="Marcador de fecha 3"/>
          <p:cNvSpPr>
            <a:spLocks noGrp="1"/>
          </p:cNvSpPr>
          <p:nvPr>
            <p:ph type="dt" sz="half" idx="10"/>
          </p:nvPr>
        </p:nvSpPr>
        <p:spPr/>
        <p:txBody>
          <a:bodyPr/>
          <a:lstStyle>
            <a:lvl1pPr>
              <a:defRPr/>
            </a:lvl1pPr>
          </a:lstStyle>
          <a:p>
            <a:pPr>
              <a:defRPr/>
            </a:pPr>
            <a:fld id="{8892C3B6-CF4E-4DDF-8803-8076282B0957}"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ED83A471-23F6-4E2F-BB06-E0BBE3E9B6BC}"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17545911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lvl1pPr>
              <a:defRPr/>
            </a:lvl1pPr>
          </a:lstStyle>
          <a:p>
            <a:pPr>
              <a:defRPr/>
            </a:pPr>
            <a:fld id="{0404D780-89CC-4012-B164-B81951F52177}"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AAFA9C05-57F2-4CB2-B38E-209437B6B9FA}"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371144954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_tradnl"/>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pPr>
              <a:defRPr/>
            </a:pPr>
            <a:fld id="{0CDFE9DA-2622-44D9-A577-D516EF4E8431}"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C6AC2225-7D7B-41BD-A836-1644AAF03DA6}"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227426129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5" name="Marcador de fecha 3"/>
          <p:cNvSpPr>
            <a:spLocks noGrp="1"/>
          </p:cNvSpPr>
          <p:nvPr>
            <p:ph type="dt" sz="half" idx="10"/>
          </p:nvPr>
        </p:nvSpPr>
        <p:spPr/>
        <p:txBody>
          <a:bodyPr/>
          <a:lstStyle>
            <a:lvl1pPr>
              <a:defRPr/>
            </a:lvl1pPr>
          </a:lstStyle>
          <a:p>
            <a:pPr>
              <a:defRPr/>
            </a:pPr>
            <a:fld id="{6AE2BF46-8390-46D9-AD44-B9416D9CD947}"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5552DD2D-4629-4F72-B19E-A7AAB83925FA}"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56502286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_tradnl"/>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7" name="Marcador de fecha 3"/>
          <p:cNvSpPr>
            <a:spLocks noGrp="1"/>
          </p:cNvSpPr>
          <p:nvPr>
            <p:ph type="dt" sz="half" idx="10"/>
          </p:nvPr>
        </p:nvSpPr>
        <p:spPr/>
        <p:txBody>
          <a:bodyPr/>
          <a:lstStyle>
            <a:lvl1pPr>
              <a:defRPr/>
            </a:lvl1pPr>
          </a:lstStyle>
          <a:p>
            <a:pPr>
              <a:defRPr/>
            </a:pPr>
            <a:fld id="{DB795B52-9F42-4172-872A-27C13AD4EAB8}"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8"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9" name="Marcador de número de diapositiva 5"/>
          <p:cNvSpPr>
            <a:spLocks noGrp="1"/>
          </p:cNvSpPr>
          <p:nvPr>
            <p:ph type="sldNum" sz="quarter" idx="12"/>
          </p:nvPr>
        </p:nvSpPr>
        <p:spPr/>
        <p:txBody>
          <a:bodyPr/>
          <a:lstStyle>
            <a:lvl1pPr>
              <a:defRPr/>
            </a:lvl1pPr>
          </a:lstStyle>
          <a:p>
            <a:pPr>
              <a:defRPr/>
            </a:pPr>
            <a:fld id="{BFC1E3FF-558C-4EA8-85F4-D30224E86752}"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209844983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fecha 3"/>
          <p:cNvSpPr>
            <a:spLocks noGrp="1"/>
          </p:cNvSpPr>
          <p:nvPr>
            <p:ph type="dt" sz="half" idx="10"/>
          </p:nvPr>
        </p:nvSpPr>
        <p:spPr/>
        <p:txBody>
          <a:bodyPr/>
          <a:lstStyle>
            <a:lvl1pPr>
              <a:defRPr/>
            </a:lvl1pPr>
          </a:lstStyle>
          <a:p>
            <a:pPr>
              <a:defRPr/>
            </a:pPr>
            <a:fld id="{5BE8747C-E01B-4868-A068-0D73BED1ABD8}"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4"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5" name="Marcador de número de diapositiva 5"/>
          <p:cNvSpPr>
            <a:spLocks noGrp="1"/>
          </p:cNvSpPr>
          <p:nvPr>
            <p:ph type="sldNum" sz="quarter" idx="12"/>
          </p:nvPr>
        </p:nvSpPr>
        <p:spPr/>
        <p:txBody>
          <a:bodyPr/>
          <a:lstStyle>
            <a:lvl1pPr>
              <a:defRPr/>
            </a:lvl1pPr>
          </a:lstStyle>
          <a:p>
            <a:pPr>
              <a:defRPr/>
            </a:pPr>
            <a:fld id="{5C30DA5D-E59A-46C9-A8F5-4268E850C769}"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49122352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p:txBody>
          <a:bodyPr/>
          <a:lstStyle>
            <a:lvl1pPr>
              <a:defRPr/>
            </a:lvl1pPr>
          </a:lstStyle>
          <a:p>
            <a:pPr>
              <a:defRPr/>
            </a:pPr>
            <a:fld id="{31ABB171-E4F0-47C5-9B58-412D0E3564B5}"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3"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4" name="Marcador de número de diapositiva 5"/>
          <p:cNvSpPr>
            <a:spLocks noGrp="1"/>
          </p:cNvSpPr>
          <p:nvPr>
            <p:ph type="sldNum" sz="quarter" idx="12"/>
          </p:nvPr>
        </p:nvSpPr>
        <p:spPr/>
        <p:txBody>
          <a:bodyPr/>
          <a:lstStyle>
            <a:lvl1pPr>
              <a:defRPr/>
            </a:lvl1pPr>
          </a:lstStyle>
          <a:p>
            <a:pPr>
              <a:defRPr/>
            </a:pPr>
            <a:fld id="{A8DF828F-ED7A-4A07-A79B-3AFC99D3C042}"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307132421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_tradnl"/>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AF30E4ED-2C89-47A5-8353-59AB8AFBB3B2}"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62A12995-93B5-454C-AD62-58B2D1062A06}"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66372002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_tradnl"/>
          </a:p>
        </p:txBody>
      </p:sp>
      <p:sp>
        <p:nvSpPr>
          <p:cNvPr id="3" name="Marcador de posición de imagen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_tradnl" noProof="0" dirty="0"/>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EAD528EB-EDAD-4189-8F49-1EC13129C0D9}"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9979EAFC-1486-4B13-B2DF-51F3BDB24890}"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81631553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lvl1pPr>
              <a:defRPr/>
            </a:lvl1pPr>
          </a:lstStyle>
          <a:p>
            <a:pPr>
              <a:defRPr/>
            </a:pPr>
            <a:fld id="{98E0597B-757E-467A-AFF4-BF2A8AA666E1}"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B27EEED6-2418-4750-B716-5C005D900384}"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4049272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_tradnl" dirty="0">
              <a:solidFill>
                <a:srgbClr val="000000"/>
              </a:solidFill>
            </a:endParaRPr>
          </a:p>
        </p:txBody>
      </p:sp>
      <p:sp>
        <p:nvSpPr>
          <p:cNvPr id="3" name="Marcador de pie de pá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 dirty="0">
              <a:solidFill>
                <a:srgbClr val="000000"/>
              </a:solidFill>
            </a:endParaRPr>
          </a:p>
        </p:txBody>
      </p:sp>
      <p:sp>
        <p:nvSpPr>
          <p:cNvPr id="4" name="Marcador de número de diapositiva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B7327991-1F6D-4D6E-881D-F6D942484AFD}" type="slidenum">
              <a:rPr lang="es-ES_tradnl">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3483875872"/>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_tradnl"/>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lvl1pPr>
              <a:defRPr/>
            </a:lvl1pPr>
          </a:lstStyle>
          <a:p>
            <a:pPr>
              <a:defRPr/>
            </a:pPr>
            <a:fld id="{ED2C0B77-018D-4A77-B80E-F8CD7E49CFBD}" type="datetimeFigureOut">
              <a:rPr lang="es-ES_tradnl">
                <a:solidFill>
                  <a:prstClr val="black">
                    <a:tint val="75000"/>
                  </a:prstClr>
                </a:solidFill>
              </a:rPr>
              <a:pPr>
                <a:defRPr/>
              </a:pPr>
              <a:t>10/06/2015</a:t>
            </a:fld>
            <a:endParaRPr lang="es-ES_tradnl" dirty="0">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ES_tradnl" dirty="0">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A5247F03-36C3-4ACE-9635-C602A592FE5D}" type="slidenum">
              <a:rPr lang="es-ES_tradnl">
                <a:solidFill>
                  <a:prstClr val="black">
                    <a:tint val="75000"/>
                  </a:prstClr>
                </a:solidFill>
              </a:rPr>
              <a:pPr>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1448469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Marcador de fech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_tradnl" dirty="0">
              <a:solidFill>
                <a:srgbClr val="000000"/>
              </a:solidFill>
            </a:endParaRPr>
          </a:p>
        </p:txBody>
      </p:sp>
      <p:sp>
        <p:nvSpPr>
          <p:cNvPr id="6" name="Marcador de pie de pá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 dirty="0">
              <a:solidFill>
                <a:srgbClr val="000000"/>
              </a:solidFill>
            </a:endParaRPr>
          </a:p>
        </p:txBody>
      </p:sp>
      <p:sp>
        <p:nvSpPr>
          <p:cNvPr id="7" name="Marcador de número de diapositiva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6336D3FB-781E-436A-86DC-4A1F27E9ABBF}" type="slidenum">
              <a:rPr lang="es-ES_tradnl">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307322803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smtClean="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Marcador de fech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_tradnl" dirty="0">
              <a:solidFill>
                <a:srgbClr val="000000"/>
              </a:solidFill>
            </a:endParaRPr>
          </a:p>
        </p:txBody>
      </p:sp>
      <p:sp>
        <p:nvSpPr>
          <p:cNvPr id="6" name="Marcador de pie de pá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 dirty="0">
              <a:solidFill>
                <a:srgbClr val="000000"/>
              </a:solidFill>
            </a:endParaRPr>
          </a:p>
        </p:txBody>
      </p:sp>
      <p:sp>
        <p:nvSpPr>
          <p:cNvPr id="7" name="Marcador de número de diapositiva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9B547469-73D5-47F1-9D18-5E0ED63B8B64}" type="slidenum">
              <a:rPr lang="es-ES_tradnl">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423321984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971600" y="188640"/>
            <a:ext cx="7920880" cy="706437"/>
          </a:xfrm>
          <a:prstGeom prst="rect">
            <a:avLst/>
          </a:prstGeom>
        </p:spPr>
        <p:txBody>
          <a:bodyPr/>
          <a:lstStyle/>
          <a:p>
            <a:r>
              <a:rPr lang="es-ES" dirty="0" smtClean="0"/>
              <a:t>Haga clic para modificar el estilo de título del patrón</a:t>
            </a:r>
            <a:endParaRPr lang="es-ES" dirty="0"/>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_tradnl" dirty="0">
              <a:solidFill>
                <a:srgbClr val="000000"/>
              </a:solidFill>
            </a:endParaRPr>
          </a:p>
        </p:txBody>
      </p:sp>
      <p:sp>
        <p:nvSpPr>
          <p:cNvPr id="5" name="Marcador de pie de pá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 dirty="0">
              <a:solidFill>
                <a:srgbClr val="000000"/>
              </a:solidFill>
            </a:endParaRPr>
          </a:p>
        </p:txBody>
      </p:sp>
      <p:sp>
        <p:nvSpPr>
          <p:cNvPr id="6" name="Marcador de número de diapositiva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63E56BB7-1453-4B4B-8AD6-1A9EC5584B57}" type="slidenum">
              <a:rPr lang="es-ES_tradnl">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229388870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_tradnl" dirty="0">
              <a:solidFill>
                <a:srgbClr val="000000"/>
              </a:solidFill>
            </a:endParaRPr>
          </a:p>
        </p:txBody>
      </p:sp>
      <p:sp>
        <p:nvSpPr>
          <p:cNvPr id="5" name="Marcador de pie de pá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s-ES" dirty="0">
              <a:solidFill>
                <a:srgbClr val="000000"/>
              </a:solidFill>
            </a:endParaRPr>
          </a:p>
        </p:txBody>
      </p:sp>
      <p:sp>
        <p:nvSpPr>
          <p:cNvPr id="6" name="Marcador de número de diapositiva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D3E43198-C8B3-46E1-A655-3EDA1A862874}" type="slidenum">
              <a:rPr lang="es-ES_tradnl">
                <a:solidFill>
                  <a:srgbClr val="000000"/>
                </a:solidFill>
              </a:rPr>
              <a:pPr>
                <a:defRPr/>
              </a:pPr>
              <a:t>‹Nº›</a:t>
            </a:fld>
            <a:endParaRPr lang="es-ES_tradnl" dirty="0">
              <a:solidFill>
                <a:srgbClr val="000000"/>
              </a:solidFill>
            </a:endParaRPr>
          </a:p>
        </p:txBody>
      </p:sp>
    </p:spTree>
    <p:extLst>
      <p:ext uri="{BB962C8B-B14F-4D97-AF65-F5344CB8AC3E}">
        <p14:creationId xmlns="" xmlns:p14="http://schemas.microsoft.com/office/powerpoint/2010/main" val="327888937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ags" Target="../tags/tag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image" Target="../media/image5.png"/><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2.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image" Target="../media/image5.png"/><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3.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5" name="1 Marcador de título"/>
          <p:cNvSpPr>
            <a:spLocks noGrp="1"/>
          </p:cNvSpPr>
          <p:nvPr>
            <p:ph type="title"/>
          </p:nvPr>
        </p:nvSpPr>
        <p:spPr bwMode="auto">
          <a:xfrm>
            <a:off x="179388" y="188913"/>
            <a:ext cx="8785225" cy="7778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CO" dirty="0" smtClean="0"/>
              <a:t>Haga clic para modificar el estilo de título del patrón</a:t>
            </a:r>
          </a:p>
        </p:txBody>
      </p:sp>
      <p:sp>
        <p:nvSpPr>
          <p:cNvPr id="2056" name="2 Marcador de texto"/>
          <p:cNvSpPr>
            <a:spLocks noGrp="1"/>
          </p:cNvSpPr>
          <p:nvPr>
            <p:ph type="body" idx="1"/>
          </p:nvPr>
        </p:nvSpPr>
        <p:spPr bwMode="auto">
          <a:xfrm>
            <a:off x="179388" y="1196975"/>
            <a:ext cx="8785225" cy="4679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CO" dirty="0" smtClean="0"/>
              <a:t>Haga clic para modificar el estilo de texto del patrón</a:t>
            </a:r>
          </a:p>
          <a:p>
            <a:pPr lvl="1"/>
            <a:r>
              <a:rPr lang="es-CO" dirty="0" smtClean="0"/>
              <a:t>Segundo nivel</a:t>
            </a:r>
          </a:p>
          <a:p>
            <a:pPr lvl="2"/>
            <a:r>
              <a:rPr lang="es-CO" dirty="0" smtClean="0"/>
              <a:t>Tercer nivel</a:t>
            </a:r>
          </a:p>
          <a:p>
            <a:pPr lvl="3"/>
            <a:r>
              <a:rPr lang="es-CO" dirty="0" smtClean="0"/>
              <a:t>Cuarto nivel</a:t>
            </a:r>
          </a:p>
          <a:p>
            <a:pPr lvl="4"/>
            <a:r>
              <a:rPr lang="es-CO" dirty="0" smtClean="0"/>
              <a:t>Quinto nivel</a:t>
            </a:r>
          </a:p>
        </p:txBody>
      </p:sp>
      <p:pic>
        <p:nvPicPr>
          <p:cNvPr id="10" name="10 Imagen"/>
          <p:cNvPicPr>
            <a:picLocks noChangeAspect="1"/>
          </p:cNvPicPr>
          <p:nvPr/>
        </p:nvPicPr>
        <p:blipFill>
          <a:blip r:embed="rId31" cstate="print">
            <a:clrChange>
              <a:clrFrom>
                <a:srgbClr val="FFFFFF"/>
              </a:clrFrom>
              <a:clrTo>
                <a:srgbClr val="FFFFFF">
                  <a:alpha val="0"/>
                </a:srgbClr>
              </a:clrTo>
            </a:clrChange>
          </a:blip>
          <a:srcRect l="3850" t="35173" r="81984" b="40919"/>
          <a:stretch>
            <a:fillRect/>
          </a:stretch>
        </p:blipFill>
        <p:spPr bwMode="auto">
          <a:xfrm>
            <a:off x="7430191" y="5949280"/>
            <a:ext cx="454177" cy="589409"/>
          </a:xfrm>
          <a:prstGeom prst="rect">
            <a:avLst/>
          </a:prstGeom>
          <a:noFill/>
          <a:ln w="9525">
            <a:noFill/>
            <a:miter lim="800000"/>
            <a:headEnd/>
            <a:tailEnd/>
          </a:ln>
        </p:spPr>
      </p:pic>
      <p:pic>
        <p:nvPicPr>
          <p:cNvPr id="11" name="11 Imagen"/>
          <p:cNvPicPr>
            <a:picLocks noChangeAspect="1"/>
          </p:cNvPicPr>
          <p:nvPr/>
        </p:nvPicPr>
        <p:blipFill>
          <a:blip r:embed="rId32" cstate="print">
            <a:clrChange>
              <a:clrFrom>
                <a:srgbClr val="FFFFFF"/>
              </a:clrFrom>
              <a:clrTo>
                <a:srgbClr val="FFFFFF">
                  <a:alpha val="0"/>
                </a:srgbClr>
              </a:clrTo>
            </a:clrChange>
          </a:blip>
          <a:srcRect l="16986" t="37383" r="47440" b="44496"/>
          <a:stretch>
            <a:fillRect/>
          </a:stretch>
        </p:blipFill>
        <p:spPr bwMode="auto">
          <a:xfrm>
            <a:off x="7875538" y="6022464"/>
            <a:ext cx="1160958" cy="455453"/>
          </a:xfrm>
          <a:prstGeom prst="rect">
            <a:avLst/>
          </a:prstGeom>
          <a:noFill/>
          <a:ln w="9525">
            <a:noFill/>
            <a:miter lim="800000"/>
            <a:headEnd/>
            <a:tailEnd/>
          </a:ln>
        </p:spPr>
      </p:pic>
      <p:sp>
        <p:nvSpPr>
          <p:cNvPr id="14" name="13 Rectángulo"/>
          <p:cNvSpPr/>
          <p:nvPr/>
        </p:nvSpPr>
        <p:spPr>
          <a:xfrm>
            <a:off x="0" y="6500813"/>
            <a:ext cx="9144000" cy="357186"/>
          </a:xfrm>
          <a:prstGeom prst="rect">
            <a:avLst/>
          </a:prstGeom>
          <a:gradFill flip="none" rotWithShape="1">
            <a:gsLst>
              <a:gs pos="0">
                <a:srgbClr val="2328BF"/>
              </a:gs>
              <a:gs pos="64000">
                <a:srgbClr val="02AE12"/>
              </a:gs>
              <a:gs pos="100000">
                <a:srgbClr val="008E40"/>
              </a:gs>
              <a:gs pos="43000">
                <a:srgbClr val="3B49BF"/>
              </a:gs>
            </a:gsLst>
            <a:lin ang="0" scaled="1"/>
            <a:tileRect/>
          </a:gradFill>
          <a:ln w="28575">
            <a:noFill/>
          </a:ln>
        </p:spPr>
        <p:txBody>
          <a:bodyPr vert="horz" wrap="square" lIns="91440" tIns="45720" rIns="91440" bIns="45720" numCol="1" rtlCol="0" anchor="t" anchorCtr="0" compatLnSpc="1">
            <a:prstTxWarp prst="textNoShape">
              <a:avLst/>
            </a:prstTxWarp>
          </a:bodyPr>
          <a:lstStyle/>
          <a:p>
            <a:pPr defTabSz="457200" fontAlgn="base">
              <a:spcBef>
                <a:spcPct val="0"/>
              </a:spcBef>
              <a:spcAft>
                <a:spcPct val="0"/>
              </a:spcAft>
            </a:pPr>
            <a:endParaRPr lang="en-US" dirty="0" smtClean="0">
              <a:solidFill>
                <a:srgbClr val="000000"/>
              </a:solidFill>
              <a:latin typeface="Arial" charset="0"/>
              <a:cs typeface="Arial" charset="0"/>
            </a:endParaRPr>
          </a:p>
        </p:txBody>
      </p:sp>
      <p:pic>
        <p:nvPicPr>
          <p:cNvPr id="12" name="Picture 49" descr="Image_Colombia_COA_New"/>
          <p:cNvPicPr>
            <a:picLocks noChangeAspect="1" noChangeArrowheads="1"/>
          </p:cNvPicPr>
          <p:nvPr>
            <p:custDataLst>
              <p:tags r:id="rId30"/>
            </p:custDataLst>
          </p:nvPr>
        </p:nvPicPr>
        <p:blipFill>
          <a:blip r:embed="rId33" cstate="print"/>
          <a:srcRect/>
          <a:stretch>
            <a:fillRect/>
          </a:stretch>
        </p:blipFill>
        <p:spPr bwMode="auto">
          <a:xfrm>
            <a:off x="323528" y="5733256"/>
            <a:ext cx="720080" cy="718480"/>
          </a:xfrm>
          <a:prstGeom prst="rect">
            <a:avLst/>
          </a:prstGeom>
          <a:noFill/>
          <a:ln w="9525">
            <a:noFill/>
            <a:miter lim="800000"/>
            <a:headEnd/>
            <a:tailEnd/>
          </a:ln>
        </p:spPr>
      </p:pic>
      <p:sp>
        <p:nvSpPr>
          <p:cNvPr id="4" name="Text Box 5"/>
          <p:cNvSpPr txBox="1">
            <a:spLocks noChangeArrowheads="1"/>
          </p:cNvSpPr>
          <p:nvPr/>
        </p:nvSpPr>
        <p:spPr bwMode="auto">
          <a:xfrm>
            <a:off x="1115616" y="5949280"/>
            <a:ext cx="262917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s-CO" sz="1200" b="1" i="0" u="none" strike="noStrike" cap="none" normalizeH="0" baseline="0" dirty="0" smtClean="0">
                <a:ln>
                  <a:noFill/>
                </a:ln>
                <a:solidFill>
                  <a:schemeClr val="tx1"/>
                </a:solidFill>
                <a:effectLst/>
                <a:latin typeface="Arial Narrow" pitchFamily="34" charset="0"/>
                <a:cs typeface="Arial" pitchFamily="34" charset="0"/>
              </a:rPr>
              <a:t>Ministerio de Hacienda y Crédito Público</a:t>
            </a:r>
          </a:p>
          <a:p>
            <a:pPr marL="0" marR="0" lvl="0" indent="0" algn="l" defTabSz="914400" rtl="0" eaLnBrk="1" fontAlgn="base" latinLnBrk="0" hangingPunct="1">
              <a:lnSpc>
                <a:spcPct val="100000"/>
              </a:lnSpc>
              <a:spcBef>
                <a:spcPct val="0"/>
              </a:spcBef>
              <a:spcAft>
                <a:spcPts val="0"/>
              </a:spcAft>
              <a:buClrTx/>
              <a:buSzTx/>
              <a:buFontTx/>
              <a:buNone/>
              <a:tabLst/>
            </a:pPr>
            <a:r>
              <a:rPr kumimoji="0" lang="es-CO" sz="1000" b="0" i="0" u="none" strike="noStrike" cap="none" normalizeH="0" baseline="0" dirty="0" smtClean="0">
                <a:ln>
                  <a:noFill/>
                </a:ln>
                <a:solidFill>
                  <a:schemeClr val="tx1"/>
                </a:solidFill>
                <a:effectLst/>
                <a:latin typeface="Arial Narrow" pitchFamily="34" charset="0"/>
                <a:cs typeface="Arial" pitchFamily="34" charset="0"/>
              </a:rPr>
              <a:t>República de Colombia</a:t>
            </a:r>
            <a:endParaRPr kumimoji="0" lang="es-CO"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165323980"/>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5" r:id="rId14"/>
    <p:sldLayoutId id="2147483766" r:id="rId15"/>
    <p:sldLayoutId id="2147483767" r:id="rId16"/>
    <p:sldLayoutId id="2147483768" r:id="rId17"/>
    <p:sldLayoutId id="2147483769" r:id="rId18"/>
    <p:sldLayoutId id="2147483770" r:id="rId19"/>
    <p:sldLayoutId id="2147484120" r:id="rId20"/>
    <p:sldLayoutId id="2147484121" r:id="rId21"/>
    <p:sldLayoutId id="2147484122" r:id="rId22"/>
    <p:sldLayoutId id="2147484123" r:id="rId23"/>
    <p:sldLayoutId id="2147484124" r:id="rId24"/>
    <p:sldLayoutId id="2147484138" r:id="rId25"/>
    <p:sldLayoutId id="2147484139" r:id="rId26"/>
    <p:sldLayoutId id="2147484140" r:id="rId27"/>
    <p:sldLayoutId id="2147484141" r:id="rId28"/>
  </p:sldLayoutIdLst>
  <p:transition/>
  <p:timing>
    <p:tnLst>
      <p:par>
        <p:cTn id="1" dur="indefinite" restart="never" nodeType="tmRoot"/>
      </p:par>
    </p:tnLst>
  </p:timing>
  <p:hf sldNum="0" hdr="0" ftr="0" dt="0"/>
  <p:txStyles>
    <p:titleStyle>
      <a:lvl1pPr algn="ctr" defTabSz="457200" rtl="0" eaLnBrk="0" fontAlgn="base" hangingPunct="0">
        <a:spcBef>
          <a:spcPct val="0"/>
        </a:spcBef>
        <a:spcAft>
          <a:spcPct val="0"/>
        </a:spcAft>
        <a:defRPr sz="3200" b="1">
          <a:solidFill>
            <a:schemeClr val="tx1"/>
          </a:solidFill>
          <a:latin typeface="+mj-lt"/>
          <a:ea typeface="+mj-ea"/>
          <a:cs typeface="+mj-cs"/>
        </a:defRPr>
      </a:lvl1pPr>
      <a:lvl2pPr algn="ctr" defTabSz="457200" rtl="0" eaLnBrk="0" fontAlgn="base" hangingPunct="0">
        <a:spcBef>
          <a:spcPct val="0"/>
        </a:spcBef>
        <a:spcAft>
          <a:spcPct val="0"/>
        </a:spcAft>
        <a:defRPr sz="3200" b="1">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3200" b="1">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3200" b="1">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3200" b="1">
          <a:solidFill>
            <a:schemeClr val="tx1"/>
          </a:solidFill>
          <a:latin typeface="Calibri" pitchFamily="34" charset="0"/>
          <a:ea typeface="ＭＳ Ｐゴシック" pitchFamily="34" charset="-128"/>
        </a:defRPr>
      </a:lvl5pPr>
      <a:lvl6pPr marL="457200"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24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200">
          <a:solidFill>
            <a:schemeClr val="tx1"/>
          </a:solidFill>
          <a:latin typeface="+mn-lt"/>
          <a:ea typeface="+mn-ea"/>
        </a:defRPr>
      </a:lvl2pPr>
      <a:lvl3pPr marL="11430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3pPr>
      <a:lvl4pPr marL="16002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4pPr>
      <a:lvl5pPr marL="20574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5pPr>
      <a:lvl6pPr marL="25146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6pPr>
      <a:lvl7pPr marL="29718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7pPr>
      <a:lvl8pPr marL="34290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8pPr>
      <a:lvl9pPr marL="38862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Marcador de título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_tradnl" dirty="0" smtClean="0"/>
              <a:t>Clic para editar título</a:t>
            </a:r>
          </a:p>
        </p:txBody>
      </p:sp>
      <p:sp>
        <p:nvSpPr>
          <p:cNvPr id="1027" name="Marcador de texto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457200">
              <a:defRPr/>
            </a:pPr>
            <a:fld id="{F7652151-2795-4AB1-970F-C2112C8A00F6}" type="datetimeFigureOut">
              <a:rPr lang="es-ES_tradnl">
                <a:solidFill>
                  <a:prstClr val="black">
                    <a:tint val="75000"/>
                  </a:prstClr>
                </a:solidFill>
              </a:rPr>
              <a:pPr defTabSz="457200">
                <a:defRPr/>
              </a:pPr>
              <a:t>10/06/2015</a:t>
            </a:fld>
            <a:endParaRPr lang="es-ES_tradnl" dirty="0">
              <a:solidFill>
                <a:prstClr val="black">
                  <a:tint val="75000"/>
                </a:prstClr>
              </a:solidFill>
            </a:endParaRPr>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457200">
              <a:defRPr/>
            </a:pPr>
            <a:endParaRPr lang="es-ES_tradnl" dirty="0">
              <a:solidFill>
                <a:prstClr val="black">
                  <a:tint val="75000"/>
                </a:prstClr>
              </a:solidFill>
            </a:endParaRPr>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457200">
              <a:defRPr/>
            </a:pPr>
            <a:fld id="{88CB1CF0-925C-4408-B846-69975E6D1135}" type="slidenum">
              <a:rPr lang="es-ES_tradnl">
                <a:solidFill>
                  <a:prstClr val="black">
                    <a:tint val="75000"/>
                  </a:prstClr>
                </a:solidFill>
              </a:rPr>
              <a:pPr defTabSz="457200">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1628937302"/>
      </p:ext>
    </p:extLst>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Lst>
  <p:hf sldNum="0" hdr="0" ftr="0" dt="0"/>
  <p:txStyles>
    <p:titleStyle>
      <a:lvl1pPr algn="ctr" defTabSz="457200" rtl="0" eaLnBrk="1" fontAlgn="base" hangingPunct="1">
        <a:spcBef>
          <a:spcPct val="0"/>
        </a:spcBef>
        <a:spcAft>
          <a:spcPct val="0"/>
        </a:spcAft>
        <a:defRPr sz="4400" kern="1200">
          <a:solidFill>
            <a:schemeClr val="tx1"/>
          </a:solidFill>
          <a:latin typeface="+mj-lt"/>
          <a:ea typeface="+mj-ea"/>
          <a:cs typeface="+mj-cs"/>
        </a:defRPr>
      </a:lvl1pPr>
      <a:lvl2pPr algn="ctr" defTabSz="457200" rtl="0" eaLnBrk="1" fontAlgn="base" hangingPunct="1">
        <a:spcBef>
          <a:spcPct val="0"/>
        </a:spcBef>
        <a:spcAft>
          <a:spcPct val="0"/>
        </a:spcAft>
        <a:defRPr sz="4400">
          <a:solidFill>
            <a:schemeClr val="tx1"/>
          </a:solidFill>
          <a:latin typeface="Calibri" pitchFamily="34" charset="0"/>
        </a:defRPr>
      </a:lvl2pPr>
      <a:lvl3pPr algn="ctr" defTabSz="457200" rtl="0" eaLnBrk="1" fontAlgn="base" hangingPunct="1">
        <a:spcBef>
          <a:spcPct val="0"/>
        </a:spcBef>
        <a:spcAft>
          <a:spcPct val="0"/>
        </a:spcAft>
        <a:defRPr sz="4400">
          <a:solidFill>
            <a:schemeClr val="tx1"/>
          </a:solidFill>
          <a:latin typeface="Calibri" pitchFamily="34" charset="0"/>
        </a:defRPr>
      </a:lvl3pPr>
      <a:lvl4pPr algn="ctr" defTabSz="457200" rtl="0" eaLnBrk="1" fontAlgn="base" hangingPunct="1">
        <a:spcBef>
          <a:spcPct val="0"/>
        </a:spcBef>
        <a:spcAft>
          <a:spcPct val="0"/>
        </a:spcAft>
        <a:defRPr sz="4400">
          <a:solidFill>
            <a:schemeClr val="tx1"/>
          </a:solidFill>
          <a:latin typeface="Calibri" pitchFamily="34" charset="0"/>
        </a:defRPr>
      </a:lvl4pPr>
      <a:lvl5pPr algn="ctr" defTabSz="457200" rtl="0" eaLnBrk="1" fontAlgn="base" hangingPunct="1">
        <a:spcBef>
          <a:spcPct val="0"/>
        </a:spcBef>
        <a:spcAft>
          <a:spcPct val="0"/>
        </a:spcAft>
        <a:defRPr sz="4400">
          <a:solidFill>
            <a:schemeClr val="tx1"/>
          </a:solidFill>
          <a:latin typeface="Calibri" pitchFamily="34"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Marcador de título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_tradnl" smtClean="0"/>
              <a:t>Clic para editar título</a:t>
            </a:r>
          </a:p>
        </p:txBody>
      </p:sp>
      <p:sp>
        <p:nvSpPr>
          <p:cNvPr id="1027" name="Marcador de texto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457200">
              <a:defRPr/>
            </a:pPr>
            <a:fld id="{F7652151-2795-4AB1-970F-C2112C8A00F6}" type="datetimeFigureOut">
              <a:rPr lang="es-ES_tradnl">
                <a:solidFill>
                  <a:prstClr val="black">
                    <a:tint val="75000"/>
                  </a:prstClr>
                </a:solidFill>
              </a:rPr>
              <a:pPr defTabSz="457200">
                <a:defRPr/>
              </a:pPr>
              <a:t>10/06/2015</a:t>
            </a:fld>
            <a:endParaRPr lang="es-ES_tradnl" dirty="0">
              <a:solidFill>
                <a:prstClr val="black">
                  <a:tint val="75000"/>
                </a:prstClr>
              </a:solidFill>
            </a:endParaRPr>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457200">
              <a:defRPr/>
            </a:pPr>
            <a:endParaRPr lang="es-ES_tradnl" dirty="0">
              <a:solidFill>
                <a:prstClr val="black">
                  <a:tint val="75000"/>
                </a:prstClr>
              </a:solidFill>
            </a:endParaRPr>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457200">
              <a:defRPr/>
            </a:pPr>
            <a:fld id="{88CB1CF0-925C-4408-B846-69975E6D1135}" type="slidenum">
              <a:rPr lang="es-ES_tradnl">
                <a:solidFill>
                  <a:prstClr val="black">
                    <a:tint val="75000"/>
                  </a:prstClr>
                </a:solidFill>
              </a:rPr>
              <a:pPr defTabSz="457200">
                <a:defRPr/>
              </a:pPr>
              <a:t>‹Nº›</a:t>
            </a:fld>
            <a:endParaRPr lang="es-ES_tradnl" dirty="0">
              <a:solidFill>
                <a:prstClr val="black">
                  <a:tint val="75000"/>
                </a:prstClr>
              </a:solidFill>
            </a:endParaRPr>
          </a:p>
        </p:txBody>
      </p:sp>
    </p:spTree>
    <p:extLst>
      <p:ext uri="{BB962C8B-B14F-4D97-AF65-F5344CB8AC3E}">
        <p14:creationId xmlns="" xmlns:p14="http://schemas.microsoft.com/office/powerpoint/2010/main" val="1207516611"/>
      </p:ext>
    </p:extLst>
  </p:cSld>
  <p:clrMap bg1="lt1" tx1="dk1" bg2="lt2" tx2="dk2" accent1="accent1" accent2="accent2" accent3="accent3" accent4="accent4" accent5="accent5" accent6="accent6" hlink="hlink" folHlink="folHlink"/>
  <p:sldLayoutIdLst>
    <p:sldLayoutId id="2147484155" r:id="rId1"/>
    <p:sldLayoutId id="2147484156" r:id="rId2"/>
    <p:sldLayoutId id="2147484157" r:id="rId3"/>
    <p:sldLayoutId id="2147484158" r:id="rId4"/>
    <p:sldLayoutId id="2147484159" r:id="rId5"/>
    <p:sldLayoutId id="2147484160" r:id="rId6"/>
    <p:sldLayoutId id="2147484161" r:id="rId7"/>
    <p:sldLayoutId id="2147484162" r:id="rId8"/>
    <p:sldLayoutId id="2147484163" r:id="rId9"/>
    <p:sldLayoutId id="2147484164" r:id="rId10"/>
    <p:sldLayoutId id="2147484165" r:id="rId11"/>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0.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1.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1.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1.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1 Título"/>
          <p:cNvSpPr>
            <a:spLocks noGrp="1"/>
          </p:cNvSpPr>
          <p:nvPr>
            <p:ph type="ctrTitle"/>
          </p:nvPr>
        </p:nvSpPr>
        <p:spPr>
          <a:xfrm>
            <a:off x="755576" y="3861048"/>
            <a:ext cx="7772400" cy="916087"/>
          </a:xfrm>
        </p:spPr>
        <p:txBody>
          <a:bodyPr/>
          <a:lstStyle/>
          <a:p>
            <a:pPr algn="ctr"/>
            <a:r>
              <a:rPr lang="es-CO" sz="4000" b="1" dirty="0" smtClean="0"/>
              <a:t>Proceso de Creación Normativo- COLOMBIA-</a:t>
            </a:r>
            <a:endParaRPr lang="es-CO" sz="4000" b="1" dirty="0">
              <a:solidFill>
                <a:schemeClr val="tx1">
                  <a:lumMod val="50000"/>
                  <a:lumOff val="50000"/>
                </a:schemeClr>
              </a:solidFill>
            </a:endParaRPr>
          </a:p>
        </p:txBody>
      </p:sp>
    </p:spTree>
    <p:extLst>
      <p:ext uri="{BB962C8B-B14F-4D97-AF65-F5344CB8AC3E}">
        <p14:creationId xmlns="" xmlns:p14="http://schemas.microsoft.com/office/powerpoint/2010/main" val="27047716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Comisiones</a:t>
            </a:r>
            <a:r>
              <a:rPr lang="en-US" dirty="0" smtClean="0"/>
              <a:t> </a:t>
            </a:r>
            <a:r>
              <a:rPr lang="en-US" dirty="0" err="1" smtClean="0"/>
              <a:t>Constitucionales</a:t>
            </a:r>
            <a:r>
              <a:rPr lang="en-US" dirty="0" smtClean="0"/>
              <a:t>.</a:t>
            </a:r>
            <a:endParaRPr lang="en-US" dirty="0"/>
          </a:p>
        </p:txBody>
      </p:sp>
      <p:graphicFrame>
        <p:nvGraphicFramePr>
          <p:cNvPr id="6" name="Marcador de contenido 5"/>
          <p:cNvGraphicFramePr>
            <a:graphicFrameLocks noGrp="1"/>
          </p:cNvGraphicFramePr>
          <p:nvPr>
            <p:ph idx="1"/>
            <p:extLst>
              <p:ext uri="{D42A27DB-BD31-4B8C-83A1-F6EECF244321}">
                <p14:modId xmlns="" xmlns:p14="http://schemas.microsoft.com/office/powerpoint/2010/main" val="79022298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697073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Comisiones</a:t>
            </a:r>
            <a:r>
              <a:rPr lang="en-US" dirty="0" smtClean="0"/>
              <a:t> </a:t>
            </a:r>
            <a:r>
              <a:rPr lang="en-US" dirty="0" err="1" smtClean="0"/>
              <a:t>Constitucionales</a:t>
            </a:r>
            <a:r>
              <a:rPr lang="en-US" dirty="0" smtClean="0"/>
              <a:t>.</a:t>
            </a:r>
            <a:endParaRPr lang="en-US" dirty="0"/>
          </a:p>
        </p:txBody>
      </p:sp>
      <p:graphicFrame>
        <p:nvGraphicFramePr>
          <p:cNvPr id="6" name="Marcador de contenido 5"/>
          <p:cNvGraphicFramePr>
            <a:graphicFrameLocks noGrp="1"/>
          </p:cNvGraphicFramePr>
          <p:nvPr>
            <p:ph idx="1"/>
            <p:extLst>
              <p:ext uri="{D42A27DB-BD31-4B8C-83A1-F6EECF244321}">
                <p14:modId xmlns="" xmlns:p14="http://schemas.microsoft.com/office/powerpoint/2010/main" val="223816420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9456039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Comisiones</a:t>
            </a:r>
            <a:r>
              <a:rPr lang="en-US" dirty="0" smtClean="0"/>
              <a:t> </a:t>
            </a:r>
            <a:r>
              <a:rPr lang="en-US" dirty="0" err="1" smtClean="0"/>
              <a:t>Constitucionales</a:t>
            </a:r>
            <a:r>
              <a:rPr lang="en-US" dirty="0" smtClean="0"/>
              <a:t>.</a:t>
            </a:r>
            <a:endParaRPr lang="en-US" dirty="0"/>
          </a:p>
        </p:txBody>
      </p:sp>
      <p:graphicFrame>
        <p:nvGraphicFramePr>
          <p:cNvPr id="6" name="Marcador de contenido 5"/>
          <p:cNvGraphicFramePr>
            <a:graphicFrameLocks noGrp="1"/>
          </p:cNvGraphicFramePr>
          <p:nvPr>
            <p:ph idx="1"/>
            <p:extLst>
              <p:ext uri="{D42A27DB-BD31-4B8C-83A1-F6EECF244321}">
                <p14:modId xmlns="" xmlns:p14="http://schemas.microsoft.com/office/powerpoint/2010/main" val="426844174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3101763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Comisiones</a:t>
            </a:r>
            <a:r>
              <a:rPr lang="en-US" dirty="0" smtClean="0"/>
              <a:t> </a:t>
            </a:r>
            <a:r>
              <a:rPr lang="en-US" dirty="0" err="1" smtClean="0"/>
              <a:t>Constitucionales</a:t>
            </a:r>
            <a:r>
              <a:rPr lang="en-US" dirty="0" smtClean="0"/>
              <a:t>.</a:t>
            </a:r>
            <a:endParaRPr lang="en-US" dirty="0"/>
          </a:p>
        </p:txBody>
      </p:sp>
      <p:graphicFrame>
        <p:nvGraphicFramePr>
          <p:cNvPr id="6" name="Marcador de contenido 5"/>
          <p:cNvGraphicFramePr>
            <a:graphicFrameLocks noGrp="1"/>
          </p:cNvGraphicFramePr>
          <p:nvPr>
            <p:ph idx="1"/>
            <p:extLst>
              <p:ext uri="{D42A27DB-BD31-4B8C-83A1-F6EECF244321}">
                <p14:modId xmlns="" xmlns:p14="http://schemas.microsoft.com/office/powerpoint/2010/main" val="233517545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1039146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Comisiones</a:t>
            </a:r>
            <a:r>
              <a:rPr lang="en-US" dirty="0" smtClean="0"/>
              <a:t> </a:t>
            </a:r>
            <a:r>
              <a:rPr lang="en-US" dirty="0" err="1" smtClean="0"/>
              <a:t>Constitucionales</a:t>
            </a:r>
            <a:r>
              <a:rPr lang="en-US" dirty="0" smtClean="0"/>
              <a:t>.</a:t>
            </a:r>
            <a:endParaRPr lang="en-US" dirty="0"/>
          </a:p>
        </p:txBody>
      </p:sp>
      <p:graphicFrame>
        <p:nvGraphicFramePr>
          <p:cNvPr id="6" name="Marcador de contenido 5"/>
          <p:cNvGraphicFramePr>
            <a:graphicFrameLocks noGrp="1"/>
          </p:cNvGraphicFramePr>
          <p:nvPr>
            <p:ph idx="1"/>
            <p:extLst>
              <p:ext uri="{D42A27DB-BD31-4B8C-83A1-F6EECF244321}">
                <p14:modId xmlns="" xmlns:p14="http://schemas.microsoft.com/office/powerpoint/2010/main" val="231221700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0810721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Comisiones</a:t>
            </a:r>
            <a:r>
              <a:rPr lang="en-US" dirty="0" smtClean="0"/>
              <a:t> </a:t>
            </a:r>
            <a:r>
              <a:rPr lang="en-US" dirty="0" err="1" smtClean="0"/>
              <a:t>Constitucionales</a:t>
            </a:r>
            <a:r>
              <a:rPr lang="en-US" dirty="0" smtClean="0"/>
              <a:t>.</a:t>
            </a:r>
            <a:endParaRPr lang="en-US" dirty="0"/>
          </a:p>
        </p:txBody>
      </p:sp>
      <p:graphicFrame>
        <p:nvGraphicFramePr>
          <p:cNvPr id="6" name="Marcador de contenido 5"/>
          <p:cNvGraphicFramePr>
            <a:graphicFrameLocks noGrp="1"/>
          </p:cNvGraphicFramePr>
          <p:nvPr>
            <p:ph idx="1"/>
            <p:extLst>
              <p:ext uri="{D42A27DB-BD31-4B8C-83A1-F6EECF244321}">
                <p14:modId xmlns="" xmlns:p14="http://schemas.microsoft.com/office/powerpoint/2010/main" val="96575330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7939545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Comisiones</a:t>
            </a:r>
            <a:r>
              <a:rPr lang="en-US" dirty="0" smtClean="0"/>
              <a:t> </a:t>
            </a:r>
            <a:r>
              <a:rPr lang="en-US" dirty="0" err="1" smtClean="0"/>
              <a:t>Constitucionales</a:t>
            </a:r>
            <a:r>
              <a:rPr lang="en-US" dirty="0" smtClean="0"/>
              <a:t>.</a:t>
            </a:r>
            <a:endParaRPr lang="en-US" dirty="0"/>
          </a:p>
        </p:txBody>
      </p:sp>
      <p:graphicFrame>
        <p:nvGraphicFramePr>
          <p:cNvPr id="6" name="Marcador de contenido 5"/>
          <p:cNvGraphicFramePr>
            <a:graphicFrameLocks noGrp="1"/>
          </p:cNvGraphicFramePr>
          <p:nvPr>
            <p:ph idx="1"/>
            <p:extLst>
              <p:ext uri="{D42A27DB-BD31-4B8C-83A1-F6EECF244321}">
                <p14:modId xmlns="" xmlns:p14="http://schemas.microsoft.com/office/powerpoint/2010/main" val="155133035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0866556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COMISIONES LEGALES.</a:t>
            </a:r>
            <a:endParaRPr lang="en-US" dirty="0"/>
          </a:p>
        </p:txBody>
      </p:sp>
      <p:sp>
        <p:nvSpPr>
          <p:cNvPr id="3" name="Marcador de contenido 2"/>
          <p:cNvSpPr>
            <a:spLocks noGrp="1"/>
          </p:cNvSpPr>
          <p:nvPr>
            <p:ph idx="1"/>
          </p:nvPr>
        </p:nvSpPr>
        <p:spPr/>
        <p:txBody>
          <a:bodyPr/>
          <a:lstStyle/>
          <a:p>
            <a:r>
              <a:rPr lang="en-US" dirty="0" err="1" smtClean="0"/>
              <a:t>Investigación</a:t>
            </a:r>
            <a:r>
              <a:rPr lang="en-US" dirty="0" smtClean="0"/>
              <a:t> y </a:t>
            </a:r>
            <a:r>
              <a:rPr lang="en-US" dirty="0" err="1" smtClean="0"/>
              <a:t>Acusaciones</a:t>
            </a:r>
            <a:r>
              <a:rPr lang="en-US" dirty="0" smtClean="0"/>
              <a:t>.</a:t>
            </a:r>
          </a:p>
          <a:p>
            <a:r>
              <a:rPr lang="en-US" dirty="0" smtClean="0"/>
              <a:t>Legal de </a:t>
            </a:r>
            <a:r>
              <a:rPr lang="en-US" dirty="0" err="1" smtClean="0"/>
              <a:t>cuentas</a:t>
            </a:r>
            <a:endParaRPr lang="en-US" dirty="0" smtClean="0"/>
          </a:p>
          <a:p>
            <a:r>
              <a:rPr lang="en-US" dirty="0" err="1" smtClean="0"/>
              <a:t>Ética</a:t>
            </a:r>
            <a:r>
              <a:rPr lang="en-US" dirty="0" smtClean="0"/>
              <a:t>.</a:t>
            </a:r>
          </a:p>
          <a:p>
            <a:r>
              <a:rPr lang="en-US" dirty="0" smtClean="0"/>
              <a:t>Derechos </a:t>
            </a:r>
            <a:r>
              <a:rPr lang="en-US" dirty="0" err="1"/>
              <a:t>H</a:t>
            </a:r>
            <a:r>
              <a:rPr lang="en-US" dirty="0" err="1" smtClean="0"/>
              <a:t>umanos</a:t>
            </a:r>
            <a:r>
              <a:rPr lang="en-US" dirty="0" smtClean="0"/>
              <a:t>.</a:t>
            </a:r>
          </a:p>
          <a:p>
            <a:r>
              <a:rPr lang="en-US" dirty="0" smtClean="0"/>
              <a:t>Para la </a:t>
            </a:r>
            <a:r>
              <a:rPr lang="en-US" dirty="0" err="1" smtClean="0"/>
              <a:t>Equidad</a:t>
            </a:r>
            <a:r>
              <a:rPr lang="en-US" dirty="0" smtClean="0"/>
              <a:t> de la </a:t>
            </a:r>
            <a:r>
              <a:rPr lang="en-US" dirty="0" err="1" smtClean="0"/>
              <a:t>Mujer</a:t>
            </a:r>
            <a:r>
              <a:rPr lang="en-US" dirty="0" smtClean="0"/>
              <a:t>.</a:t>
            </a:r>
          </a:p>
        </p:txBody>
      </p:sp>
    </p:spTree>
    <p:extLst>
      <p:ext uri="{BB962C8B-B14F-4D97-AF65-F5344CB8AC3E}">
        <p14:creationId xmlns="" xmlns:p14="http://schemas.microsoft.com/office/powerpoint/2010/main" val="35350229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Comisiones</a:t>
            </a:r>
            <a:r>
              <a:rPr lang="en-US" dirty="0" smtClean="0"/>
              <a:t> </a:t>
            </a:r>
            <a:r>
              <a:rPr lang="en-US" dirty="0" err="1" smtClean="0"/>
              <a:t>Accidentales</a:t>
            </a:r>
            <a:r>
              <a:rPr lang="en-US" dirty="0" smtClean="0"/>
              <a:t>.</a:t>
            </a:r>
            <a:endParaRPr lang="en-US" dirty="0"/>
          </a:p>
        </p:txBody>
      </p:sp>
      <p:sp>
        <p:nvSpPr>
          <p:cNvPr id="3" name="Marcador de contenido 2"/>
          <p:cNvSpPr>
            <a:spLocks noGrp="1"/>
          </p:cNvSpPr>
          <p:nvPr>
            <p:ph idx="1"/>
          </p:nvPr>
        </p:nvSpPr>
        <p:spPr/>
        <p:txBody>
          <a:bodyPr/>
          <a:lstStyle/>
          <a:p>
            <a:endParaRPr lang="en-US" dirty="0" smtClean="0"/>
          </a:p>
          <a:p>
            <a:endParaRPr lang="en-US" dirty="0"/>
          </a:p>
          <a:p>
            <a:r>
              <a:rPr lang="es-ES" dirty="0" smtClean="0"/>
              <a:t>“Para </a:t>
            </a:r>
            <a:r>
              <a:rPr lang="es-ES" dirty="0"/>
              <a:t>el mejor desarrollo de la labor legislativa y administrativa, los Presidentes y las Mesas Directivas de las Cámaras y sus Comisiones Permanentes podrán designar Comisiones Accidentales para que cumplan funciones y misiones </a:t>
            </a:r>
            <a:r>
              <a:rPr lang="es-ES" dirty="0" smtClean="0"/>
              <a:t>específicas”</a:t>
            </a:r>
            <a:endParaRPr lang="en-US" dirty="0"/>
          </a:p>
        </p:txBody>
      </p:sp>
    </p:spTree>
    <p:extLst>
      <p:ext uri="{BB962C8B-B14F-4D97-AF65-F5344CB8AC3E}">
        <p14:creationId xmlns="" xmlns:p14="http://schemas.microsoft.com/office/powerpoint/2010/main" val="20054413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Principios</a:t>
            </a:r>
            <a:r>
              <a:rPr lang="en-US" dirty="0"/>
              <a:t> </a:t>
            </a:r>
            <a:r>
              <a:rPr lang="en-US" dirty="0" err="1" smtClean="0"/>
              <a:t>Constitucionales</a:t>
            </a:r>
            <a:r>
              <a:rPr lang="en-US" dirty="0" smtClean="0"/>
              <a:t>- </a:t>
            </a:r>
            <a:r>
              <a:rPr lang="en-US" dirty="0" err="1" smtClean="0"/>
              <a:t>Expedición</a:t>
            </a:r>
            <a:r>
              <a:rPr lang="en-US" dirty="0" smtClean="0"/>
              <a:t> de </a:t>
            </a:r>
            <a:r>
              <a:rPr lang="en-US" dirty="0" err="1" smtClean="0"/>
              <a:t>las</a:t>
            </a:r>
            <a:r>
              <a:rPr lang="en-US" dirty="0" smtClean="0"/>
              <a:t> </a:t>
            </a:r>
            <a:r>
              <a:rPr lang="en-US" dirty="0" err="1" smtClean="0"/>
              <a:t>Leyes</a:t>
            </a:r>
            <a:r>
              <a:rPr lang="en-US" dirty="0" smtClean="0"/>
              <a:t>.</a:t>
            </a:r>
            <a:endParaRPr lang="en-US" dirty="0"/>
          </a:p>
        </p:txBody>
      </p:sp>
      <p:sp>
        <p:nvSpPr>
          <p:cNvPr id="3" name="Marcador de contenido 2"/>
          <p:cNvSpPr>
            <a:spLocks noGrp="1"/>
          </p:cNvSpPr>
          <p:nvPr>
            <p:ph idx="1"/>
          </p:nvPr>
        </p:nvSpPr>
        <p:spPr/>
        <p:txBody>
          <a:bodyPr/>
          <a:lstStyle/>
          <a:p>
            <a:pPr algn="just"/>
            <a:endParaRPr lang="en-US" dirty="0" smtClean="0"/>
          </a:p>
          <a:p>
            <a:pPr algn="just"/>
            <a:endParaRPr lang="en-US" dirty="0"/>
          </a:p>
          <a:p>
            <a:pPr algn="just"/>
            <a:r>
              <a:rPr lang="en-US" dirty="0" smtClean="0"/>
              <a:t>Principio de </a:t>
            </a:r>
            <a:r>
              <a:rPr lang="en-US" dirty="0" err="1" smtClean="0"/>
              <a:t>Unidad</a:t>
            </a:r>
            <a:r>
              <a:rPr lang="en-US" dirty="0" smtClean="0"/>
              <a:t> de </a:t>
            </a:r>
            <a:r>
              <a:rPr lang="en-US" dirty="0" err="1" smtClean="0"/>
              <a:t>Materia</a:t>
            </a:r>
            <a:r>
              <a:rPr lang="en-US" dirty="0" smtClean="0"/>
              <a:t>.</a:t>
            </a:r>
          </a:p>
          <a:p>
            <a:pPr algn="just"/>
            <a:r>
              <a:rPr lang="es-ES_tradnl" dirty="0" smtClean="0"/>
              <a:t>Principios de </a:t>
            </a:r>
            <a:r>
              <a:rPr lang="es-ES_tradnl" dirty="0" err="1" smtClean="0"/>
              <a:t>consecutividad</a:t>
            </a:r>
            <a:r>
              <a:rPr lang="es-ES_tradnl" dirty="0" smtClean="0"/>
              <a:t> e identidad en tramite de proyecto de ley.</a:t>
            </a:r>
          </a:p>
          <a:p>
            <a:pPr algn="just"/>
            <a:r>
              <a:rPr lang="es-ES_tradnl" dirty="0" smtClean="0"/>
              <a:t>Principio </a:t>
            </a:r>
            <a:r>
              <a:rPr lang="es-ES_tradnl" dirty="0" err="1" smtClean="0"/>
              <a:t>Democratico</a:t>
            </a:r>
            <a:r>
              <a:rPr lang="es-ES_tradnl" dirty="0" smtClean="0"/>
              <a:t>.</a:t>
            </a:r>
            <a:endParaRPr lang="en-US" dirty="0"/>
          </a:p>
        </p:txBody>
      </p:sp>
    </p:spTree>
    <p:extLst>
      <p:ext uri="{BB962C8B-B14F-4D97-AF65-F5344CB8AC3E}">
        <p14:creationId xmlns="" xmlns:p14="http://schemas.microsoft.com/office/powerpoint/2010/main" val="2478769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PODER LEGISLATIVO</a:t>
            </a:r>
            <a:endParaRPr lang="en-US" dirty="0"/>
          </a:p>
        </p:txBody>
      </p:sp>
      <p:sp>
        <p:nvSpPr>
          <p:cNvPr id="3" name="Marcador de contenido 2"/>
          <p:cNvSpPr>
            <a:spLocks noGrp="1"/>
          </p:cNvSpPr>
          <p:nvPr>
            <p:ph idx="1"/>
          </p:nvPr>
        </p:nvSpPr>
        <p:spPr/>
        <p:txBody>
          <a:bodyPr/>
          <a:lstStyle/>
          <a:p>
            <a:pPr algn="just"/>
            <a:r>
              <a:rPr lang="es-ES" b="1" dirty="0"/>
              <a:t>ARTICULO  114. </a:t>
            </a:r>
            <a:r>
              <a:rPr lang="es-ES" dirty="0"/>
              <a:t>Corresponde al Congreso de la República reformar la Constitución, hacer las leyes y ejercer control político sobre el gobierno y la administración.</a:t>
            </a:r>
            <a:endParaRPr lang="en-US" dirty="0"/>
          </a:p>
        </p:txBody>
      </p:sp>
    </p:spTree>
    <p:extLst>
      <p:ext uri="{BB962C8B-B14F-4D97-AF65-F5344CB8AC3E}">
        <p14:creationId xmlns="" xmlns:p14="http://schemas.microsoft.com/office/powerpoint/2010/main" val="30964089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PROCESO DE DELIBERATIVO –</a:t>
            </a:r>
            <a:r>
              <a:rPr lang="en-US" dirty="0" err="1" smtClean="0"/>
              <a:t>Mayorías</a:t>
            </a:r>
            <a:r>
              <a:rPr lang="en-US" dirty="0"/>
              <a:t>-</a:t>
            </a:r>
            <a:r>
              <a:rPr lang="en-US" dirty="0" smtClean="0"/>
              <a:t> </a:t>
            </a:r>
            <a:endParaRPr lang="en-US" dirty="0"/>
          </a:p>
        </p:txBody>
      </p:sp>
      <p:sp>
        <p:nvSpPr>
          <p:cNvPr id="3" name="Marcador de contenido 2"/>
          <p:cNvSpPr>
            <a:spLocks noGrp="1"/>
          </p:cNvSpPr>
          <p:nvPr>
            <p:ph idx="1"/>
          </p:nvPr>
        </p:nvSpPr>
        <p:spPr/>
        <p:txBody>
          <a:bodyPr/>
          <a:lstStyle/>
          <a:p>
            <a:r>
              <a:rPr lang="en-US" dirty="0" err="1" smtClean="0"/>
              <a:t>Tipos</a:t>
            </a:r>
            <a:r>
              <a:rPr lang="en-US" dirty="0" smtClean="0"/>
              <a:t> de </a:t>
            </a:r>
            <a:r>
              <a:rPr lang="en-US" dirty="0" err="1" smtClean="0"/>
              <a:t>Mayorías</a:t>
            </a:r>
            <a:r>
              <a:rPr lang="en-US" dirty="0" smtClean="0"/>
              <a:t> </a:t>
            </a:r>
            <a:r>
              <a:rPr lang="en-US" dirty="0" err="1" smtClean="0"/>
              <a:t>Requeridas</a:t>
            </a:r>
            <a:r>
              <a:rPr lang="en-US" dirty="0" smtClean="0"/>
              <a:t> </a:t>
            </a:r>
            <a:r>
              <a:rPr lang="en-US" dirty="0" err="1" smtClean="0"/>
              <a:t>en</a:t>
            </a:r>
            <a:r>
              <a:rPr lang="en-US" dirty="0" smtClean="0"/>
              <a:t> los </a:t>
            </a:r>
            <a:r>
              <a:rPr lang="en-US" dirty="0" err="1" smtClean="0"/>
              <a:t>procesos</a:t>
            </a:r>
            <a:r>
              <a:rPr lang="en-US" dirty="0" smtClean="0"/>
              <a:t> </a:t>
            </a:r>
            <a:r>
              <a:rPr lang="en-US" dirty="0" err="1" smtClean="0"/>
              <a:t>Normativos</a:t>
            </a:r>
            <a:r>
              <a:rPr lang="en-US" dirty="0" smtClean="0"/>
              <a:t>:</a:t>
            </a:r>
          </a:p>
          <a:p>
            <a:pPr marL="0" indent="0">
              <a:buNone/>
            </a:pPr>
            <a:r>
              <a:rPr lang="es-ES" sz="2400" dirty="0" smtClean="0"/>
              <a:t>Mayoría </a:t>
            </a:r>
            <a:r>
              <a:rPr lang="es-ES" sz="2400" dirty="0"/>
              <a:t>simple. Las decisiones se toman por la mayoría de los votos de los asistentes.</a:t>
            </a:r>
          </a:p>
          <a:p>
            <a:pPr marL="0" indent="0">
              <a:buNone/>
            </a:pPr>
            <a:r>
              <a:rPr lang="es-ES" sz="2400" dirty="0" smtClean="0"/>
              <a:t>Mayoría </a:t>
            </a:r>
            <a:r>
              <a:rPr lang="es-ES" sz="2400" dirty="0"/>
              <a:t>absoluta. La decisión es adoptada por la mayoría de los votos de los integrantes</a:t>
            </a:r>
            <a:r>
              <a:rPr lang="es-ES" sz="2400" dirty="0" smtClean="0"/>
              <a:t>.</a:t>
            </a:r>
          </a:p>
          <a:p>
            <a:pPr marL="0" indent="0">
              <a:buNone/>
            </a:pPr>
            <a:r>
              <a:rPr lang="es-ES" sz="2400" dirty="0" smtClean="0"/>
              <a:t>Mayoría </a:t>
            </a:r>
            <a:r>
              <a:rPr lang="es-ES" sz="2400" dirty="0"/>
              <a:t>calificada. Las decisiones se toman por los dos tercios de los votos de los asistentes o de los miembros.</a:t>
            </a:r>
          </a:p>
          <a:p>
            <a:pPr marL="0" indent="0">
              <a:buNone/>
            </a:pPr>
            <a:r>
              <a:rPr lang="es-ES" sz="2400" dirty="0" smtClean="0"/>
              <a:t>Mayoría </a:t>
            </a:r>
            <a:r>
              <a:rPr lang="es-ES" sz="2400" dirty="0"/>
              <a:t>especial. Representada por las tres cuartas partes de los votos de los miembros o integrantes.</a:t>
            </a:r>
          </a:p>
          <a:p>
            <a:pPr marL="0" indent="0">
              <a:buNone/>
            </a:pPr>
            <a:endParaRPr lang="en-US" dirty="0"/>
          </a:p>
        </p:txBody>
      </p:sp>
    </p:spTree>
    <p:extLst>
      <p:ext uri="{BB962C8B-B14F-4D97-AF65-F5344CB8AC3E}">
        <p14:creationId xmlns="" xmlns:p14="http://schemas.microsoft.com/office/powerpoint/2010/main" val="27328628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TIPOS DE VOTACIÓN</a:t>
            </a:r>
            <a:endParaRPr lang="en-US" dirty="0"/>
          </a:p>
        </p:txBody>
      </p:sp>
      <p:sp>
        <p:nvSpPr>
          <p:cNvPr id="3" name="Marcador de contenido 2"/>
          <p:cNvSpPr>
            <a:spLocks noGrp="1"/>
          </p:cNvSpPr>
          <p:nvPr>
            <p:ph idx="1"/>
          </p:nvPr>
        </p:nvSpPr>
        <p:spPr/>
        <p:txBody>
          <a:bodyPr/>
          <a:lstStyle/>
          <a:p>
            <a:r>
              <a:rPr lang="en-US" dirty="0" err="1" smtClean="0"/>
              <a:t>Artículo</a:t>
            </a:r>
            <a:r>
              <a:rPr lang="en-US" dirty="0" smtClean="0"/>
              <a:t> 133 :</a:t>
            </a:r>
          </a:p>
          <a:p>
            <a:pPr marL="0" indent="0">
              <a:buNone/>
            </a:pPr>
            <a:endParaRPr lang="es-ES" dirty="0" smtClean="0"/>
          </a:p>
          <a:p>
            <a:pPr marL="0" indent="0">
              <a:buNone/>
            </a:pPr>
            <a:r>
              <a:rPr lang="es-ES" dirty="0" smtClean="0"/>
              <a:t>Regla general : El </a:t>
            </a:r>
            <a:r>
              <a:rPr lang="es-ES" dirty="0"/>
              <a:t>voto </a:t>
            </a:r>
            <a:r>
              <a:rPr lang="es-ES" dirty="0" smtClean="0"/>
              <a:t>es nominal </a:t>
            </a:r>
            <a:r>
              <a:rPr lang="es-ES" dirty="0"/>
              <a:t>y público</a:t>
            </a:r>
            <a:r>
              <a:rPr lang="es-ES" dirty="0" smtClean="0"/>
              <a:t>, salvo en los casos que señalen la Ley.</a:t>
            </a:r>
          </a:p>
          <a:p>
            <a:pPr marL="0" indent="0">
              <a:buNone/>
            </a:pPr>
            <a:endParaRPr lang="es-ES" dirty="0"/>
          </a:p>
          <a:p>
            <a:pPr marL="0" indent="0">
              <a:buNone/>
            </a:pPr>
            <a:endParaRPr lang="en-US" dirty="0"/>
          </a:p>
        </p:txBody>
      </p:sp>
    </p:spTree>
    <p:extLst>
      <p:ext uri="{BB962C8B-B14F-4D97-AF65-F5344CB8AC3E}">
        <p14:creationId xmlns="" xmlns:p14="http://schemas.microsoft.com/office/powerpoint/2010/main" val="14643946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TIPOS DE VOTACIÓN</a:t>
            </a:r>
            <a:endParaRPr lang="en-US" dirty="0"/>
          </a:p>
        </p:txBody>
      </p:sp>
      <p:sp>
        <p:nvSpPr>
          <p:cNvPr id="3" name="Marcador de contenido 2"/>
          <p:cNvSpPr>
            <a:spLocks noGrp="1"/>
          </p:cNvSpPr>
          <p:nvPr>
            <p:ph idx="1"/>
          </p:nvPr>
        </p:nvSpPr>
        <p:spPr/>
        <p:txBody>
          <a:bodyPr/>
          <a:lstStyle/>
          <a:p>
            <a:endParaRPr lang="en-US" dirty="0" smtClean="0"/>
          </a:p>
          <a:p>
            <a:pPr marL="0" indent="0">
              <a:buNone/>
            </a:pPr>
            <a:r>
              <a:rPr lang="en-US" dirty="0" smtClean="0"/>
              <a:t>La Ley 5 de 1992 </a:t>
            </a:r>
            <a:r>
              <a:rPr lang="en-US" dirty="0" err="1" smtClean="0"/>
              <a:t>señala</a:t>
            </a:r>
            <a:r>
              <a:rPr lang="en-US" dirty="0" smtClean="0"/>
              <a:t>:</a:t>
            </a:r>
            <a:endParaRPr lang="en-US" dirty="0"/>
          </a:p>
          <a:p>
            <a:r>
              <a:rPr lang="en-US" dirty="0" err="1" smtClean="0"/>
              <a:t>Nóminal</a:t>
            </a:r>
            <a:endParaRPr lang="en-US" dirty="0" smtClean="0"/>
          </a:p>
          <a:p>
            <a:r>
              <a:rPr lang="es-ES" dirty="0" smtClean="0"/>
              <a:t>Ordinaria </a:t>
            </a:r>
          </a:p>
          <a:p>
            <a:r>
              <a:rPr lang="es-ES" dirty="0" smtClean="0"/>
              <a:t>Secreta.</a:t>
            </a:r>
            <a:endParaRPr lang="en-US" dirty="0"/>
          </a:p>
        </p:txBody>
      </p:sp>
    </p:spTree>
    <p:extLst>
      <p:ext uri="{BB962C8B-B14F-4D97-AF65-F5344CB8AC3E}">
        <p14:creationId xmlns="" xmlns:p14="http://schemas.microsoft.com/office/powerpoint/2010/main" val="17691919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INICIATIVA LEGISLATIVA.</a:t>
            </a:r>
            <a:endParaRPr lang="en-US" dirty="0"/>
          </a:p>
        </p:txBody>
      </p:sp>
      <p:graphicFrame>
        <p:nvGraphicFramePr>
          <p:cNvPr id="4" name="Marcador de contenido 3"/>
          <p:cNvGraphicFramePr>
            <a:graphicFrameLocks noGrp="1"/>
          </p:cNvGraphicFramePr>
          <p:nvPr>
            <p:ph idx="1"/>
            <p:extLst>
              <p:ext uri="{D42A27DB-BD31-4B8C-83A1-F6EECF244321}">
                <p14:modId xmlns="" xmlns:p14="http://schemas.microsoft.com/office/powerpoint/2010/main" val="57833224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8102103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TIPO DE LEYES Y PROCEDIMIENTO DE EXPEDICIÓN.</a:t>
            </a:r>
            <a:endParaRPr lang="en-US" dirty="0"/>
          </a:p>
        </p:txBody>
      </p:sp>
      <p:sp>
        <p:nvSpPr>
          <p:cNvPr id="3" name="Marcador de contenido 2"/>
          <p:cNvSpPr>
            <a:spLocks noGrp="1"/>
          </p:cNvSpPr>
          <p:nvPr>
            <p:ph idx="1"/>
          </p:nvPr>
        </p:nvSpPr>
        <p:spPr/>
        <p:txBody>
          <a:bodyPr/>
          <a:lstStyle/>
          <a:p>
            <a:endParaRPr lang="en-US" dirty="0" smtClean="0"/>
          </a:p>
          <a:p>
            <a:endParaRPr lang="en-US" dirty="0"/>
          </a:p>
          <a:p>
            <a:r>
              <a:rPr lang="en-US" dirty="0" err="1" smtClean="0"/>
              <a:t>Leyes</a:t>
            </a:r>
            <a:r>
              <a:rPr lang="en-US" dirty="0" smtClean="0"/>
              <a:t> </a:t>
            </a:r>
            <a:r>
              <a:rPr lang="en-US" dirty="0" err="1" smtClean="0"/>
              <a:t>Orgánicas</a:t>
            </a:r>
            <a:r>
              <a:rPr lang="en-US" dirty="0" smtClean="0"/>
              <a:t>.</a:t>
            </a:r>
          </a:p>
          <a:p>
            <a:r>
              <a:rPr lang="en-US" dirty="0" err="1" smtClean="0"/>
              <a:t>Leyes</a:t>
            </a:r>
            <a:r>
              <a:rPr lang="en-US" dirty="0" smtClean="0"/>
              <a:t> </a:t>
            </a:r>
            <a:r>
              <a:rPr lang="en-US" dirty="0" err="1" smtClean="0"/>
              <a:t>Estatutarias</a:t>
            </a:r>
            <a:r>
              <a:rPr lang="en-US" dirty="0" smtClean="0"/>
              <a:t>.</a:t>
            </a:r>
          </a:p>
          <a:p>
            <a:r>
              <a:rPr lang="en-US" dirty="0" err="1" smtClean="0"/>
              <a:t>Leyes</a:t>
            </a:r>
            <a:r>
              <a:rPr lang="en-US" dirty="0" smtClean="0"/>
              <a:t>  </a:t>
            </a:r>
            <a:r>
              <a:rPr lang="en-US" dirty="0" err="1" smtClean="0"/>
              <a:t>Ordinarias</a:t>
            </a:r>
            <a:r>
              <a:rPr lang="en-US" dirty="0" smtClean="0"/>
              <a:t>.</a:t>
            </a:r>
          </a:p>
          <a:p>
            <a:r>
              <a:rPr lang="en-US" dirty="0" err="1" smtClean="0"/>
              <a:t>Facultades</a:t>
            </a:r>
            <a:r>
              <a:rPr lang="en-US" dirty="0" smtClean="0"/>
              <a:t> </a:t>
            </a:r>
            <a:r>
              <a:rPr lang="en-US" dirty="0" err="1" smtClean="0"/>
              <a:t>Especiales</a:t>
            </a:r>
            <a:r>
              <a:rPr lang="en-US" dirty="0" smtClean="0"/>
              <a:t> al </a:t>
            </a:r>
            <a:r>
              <a:rPr lang="en-US" dirty="0" err="1" smtClean="0"/>
              <a:t>Presidente</a:t>
            </a:r>
            <a:r>
              <a:rPr lang="en-US" dirty="0" smtClean="0"/>
              <a:t> de la </a:t>
            </a:r>
            <a:r>
              <a:rPr lang="en-US" dirty="0" err="1" smtClean="0"/>
              <a:t>República</a:t>
            </a:r>
            <a:r>
              <a:rPr lang="en-US" dirty="0" smtClean="0"/>
              <a:t>.</a:t>
            </a:r>
          </a:p>
          <a:p>
            <a:endParaRPr lang="en-US" dirty="0"/>
          </a:p>
        </p:txBody>
      </p:sp>
    </p:spTree>
    <p:extLst>
      <p:ext uri="{BB962C8B-B14F-4D97-AF65-F5344CB8AC3E}">
        <p14:creationId xmlns="" xmlns:p14="http://schemas.microsoft.com/office/powerpoint/2010/main" val="37121836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Leyes</a:t>
            </a:r>
            <a:r>
              <a:rPr lang="en-US" dirty="0" smtClean="0"/>
              <a:t> </a:t>
            </a:r>
            <a:r>
              <a:rPr lang="en-US" dirty="0" err="1" smtClean="0"/>
              <a:t>Orgánicas</a:t>
            </a:r>
            <a:endParaRPr lang="en-US" dirty="0"/>
          </a:p>
        </p:txBody>
      </p:sp>
      <p:sp>
        <p:nvSpPr>
          <p:cNvPr id="3" name="Marcador de contenido 2"/>
          <p:cNvSpPr>
            <a:spLocks noGrp="1"/>
          </p:cNvSpPr>
          <p:nvPr>
            <p:ph idx="1"/>
          </p:nvPr>
        </p:nvSpPr>
        <p:spPr/>
        <p:txBody>
          <a:bodyPr/>
          <a:lstStyle/>
          <a:p>
            <a:endParaRPr lang="en-US" dirty="0" smtClean="0"/>
          </a:p>
          <a:p>
            <a:pPr algn="just"/>
            <a:r>
              <a:rPr lang="es-CO" i="1" dirty="0" smtClean="0"/>
              <a:t>“Las </a:t>
            </a:r>
            <a:r>
              <a:rPr lang="es-CO" i="1" dirty="0"/>
              <a:t>leyes orgánicas reglamentan plenamente una materia: son estatutos que abarcan toda la normatividad de una serie de asuntos señalados expresamente en la Carta Política.  Es importante anotar que las leyes orgánicas condicionan, con su normatividad, la actuación administrativa y la expedición de otras leyes sobre la materia de que tratan</a:t>
            </a:r>
            <a:r>
              <a:rPr lang="es-CO" i="1" dirty="0" smtClean="0"/>
              <a:t>.”</a:t>
            </a:r>
            <a:endParaRPr lang="en-US" dirty="0"/>
          </a:p>
        </p:txBody>
      </p:sp>
    </p:spTree>
    <p:extLst>
      <p:ext uri="{BB962C8B-B14F-4D97-AF65-F5344CB8AC3E}">
        <p14:creationId xmlns="" xmlns:p14="http://schemas.microsoft.com/office/powerpoint/2010/main" val="9816546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Leyes</a:t>
            </a:r>
            <a:r>
              <a:rPr lang="en-US" dirty="0" smtClean="0"/>
              <a:t> </a:t>
            </a:r>
            <a:r>
              <a:rPr lang="en-US" dirty="0" err="1" smtClean="0"/>
              <a:t>Estatutarias</a:t>
            </a:r>
            <a:r>
              <a:rPr lang="en-US" dirty="0" smtClean="0"/>
              <a:t>.</a:t>
            </a:r>
            <a:endParaRPr lang="en-US" dirty="0"/>
          </a:p>
        </p:txBody>
      </p:sp>
      <p:sp>
        <p:nvSpPr>
          <p:cNvPr id="3" name="Marcador de contenido 2"/>
          <p:cNvSpPr>
            <a:spLocks noGrp="1"/>
          </p:cNvSpPr>
          <p:nvPr>
            <p:ph idx="1"/>
          </p:nvPr>
        </p:nvSpPr>
        <p:spPr/>
        <p:txBody>
          <a:bodyPr/>
          <a:lstStyle/>
          <a:p>
            <a:pPr marL="0" indent="0">
              <a:buNone/>
            </a:pPr>
            <a:endParaRPr lang="en-US" dirty="0"/>
          </a:p>
          <a:p>
            <a:pPr marL="0" indent="0" algn="just">
              <a:buNone/>
            </a:pPr>
            <a:r>
              <a:rPr lang="es-ES" dirty="0" smtClean="0"/>
              <a:t>“Las </a:t>
            </a:r>
            <a:r>
              <a:rPr lang="es-ES" dirty="0"/>
              <a:t>leyes estatutarias desarrollan los textos constitucionales que reconocen y garantizan los derechos fundamentales. Así mismo, complementan las medidas para garantizar su desarrollo y estricto </a:t>
            </a:r>
            <a:r>
              <a:rPr lang="es-ES" dirty="0" smtClean="0"/>
              <a:t>cumplimiento”</a:t>
            </a:r>
            <a:endParaRPr lang="en-US" dirty="0"/>
          </a:p>
        </p:txBody>
      </p:sp>
    </p:spTree>
    <p:extLst>
      <p:ext uri="{BB962C8B-B14F-4D97-AF65-F5344CB8AC3E}">
        <p14:creationId xmlns="" xmlns:p14="http://schemas.microsoft.com/office/powerpoint/2010/main" val="36017641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Leyes</a:t>
            </a:r>
            <a:r>
              <a:rPr lang="en-US" dirty="0" smtClean="0"/>
              <a:t> </a:t>
            </a:r>
            <a:r>
              <a:rPr lang="en-US" dirty="0" err="1" smtClean="0"/>
              <a:t>Estatutarias</a:t>
            </a:r>
            <a:endParaRPr lang="en-US" dirty="0"/>
          </a:p>
        </p:txBody>
      </p:sp>
      <p:sp>
        <p:nvSpPr>
          <p:cNvPr id="3" name="Marcador de contenido 2"/>
          <p:cNvSpPr>
            <a:spLocks noGrp="1"/>
          </p:cNvSpPr>
          <p:nvPr>
            <p:ph idx="1"/>
          </p:nvPr>
        </p:nvSpPr>
        <p:spPr/>
        <p:txBody>
          <a:bodyPr/>
          <a:lstStyle/>
          <a:p>
            <a:pPr marL="514350" indent="-514350">
              <a:buFont typeface="+mj-lt"/>
              <a:buAutoNum type="arabicPeriod"/>
            </a:pPr>
            <a:r>
              <a:rPr lang="en-US" dirty="0" err="1" smtClean="0"/>
              <a:t>Trámite</a:t>
            </a:r>
            <a:r>
              <a:rPr lang="en-US" dirty="0" smtClean="0"/>
              <a:t>:</a:t>
            </a:r>
          </a:p>
          <a:p>
            <a:r>
              <a:rPr lang="es-ES" dirty="0"/>
              <a:t>L</a:t>
            </a:r>
            <a:r>
              <a:rPr lang="es-ES" dirty="0" smtClean="0"/>
              <a:t>os </a:t>
            </a:r>
            <a:r>
              <a:rPr lang="es-ES" dirty="0"/>
              <a:t>cuatro debates aprobatorios se realicen dentro de una sola </a:t>
            </a:r>
            <a:r>
              <a:rPr lang="es-ES" dirty="0" smtClean="0"/>
              <a:t>legislatura.</a:t>
            </a:r>
          </a:p>
          <a:p>
            <a:r>
              <a:rPr lang="es-ES" dirty="0" smtClean="0"/>
              <a:t>La </a:t>
            </a:r>
            <a:r>
              <a:rPr lang="es-ES" dirty="0"/>
              <a:t>su constitucionalidad sea revisada previamente a la sanción por la Corte Constitucional</a:t>
            </a:r>
            <a:r>
              <a:rPr lang="es-ES" dirty="0" smtClean="0"/>
              <a:t>.</a:t>
            </a:r>
          </a:p>
          <a:p>
            <a:r>
              <a:rPr lang="es-ES" dirty="0" smtClean="0"/>
              <a:t>Mayoría Absolutas.</a:t>
            </a:r>
            <a:endParaRPr lang="en-US" dirty="0"/>
          </a:p>
        </p:txBody>
      </p:sp>
    </p:spTree>
    <p:extLst>
      <p:ext uri="{BB962C8B-B14F-4D97-AF65-F5344CB8AC3E}">
        <p14:creationId xmlns="" xmlns:p14="http://schemas.microsoft.com/office/powerpoint/2010/main" val="27494236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Leyes</a:t>
            </a:r>
            <a:r>
              <a:rPr lang="en-US" dirty="0" smtClean="0"/>
              <a:t> </a:t>
            </a:r>
            <a:r>
              <a:rPr lang="en-US" dirty="0" err="1" smtClean="0"/>
              <a:t>Ordinarias</a:t>
            </a:r>
            <a:r>
              <a:rPr lang="en-US" dirty="0" smtClean="0"/>
              <a:t>.</a:t>
            </a:r>
            <a:endParaRPr lang="en-US" dirty="0"/>
          </a:p>
        </p:txBody>
      </p:sp>
      <p:sp>
        <p:nvSpPr>
          <p:cNvPr id="3" name="Marcador de contenido 2"/>
          <p:cNvSpPr>
            <a:spLocks noGrp="1"/>
          </p:cNvSpPr>
          <p:nvPr>
            <p:ph idx="1"/>
          </p:nvPr>
        </p:nvSpPr>
        <p:spPr/>
        <p:txBody>
          <a:bodyPr/>
          <a:lstStyle/>
          <a:p>
            <a:endParaRPr lang="en-US" dirty="0" smtClean="0"/>
          </a:p>
          <a:p>
            <a:pPr marL="0" indent="0" algn="just">
              <a:buNone/>
            </a:pPr>
            <a:r>
              <a:rPr lang="en-US" dirty="0" smtClean="0"/>
              <a:t>No </a:t>
            </a:r>
            <a:r>
              <a:rPr lang="en-US" dirty="0" err="1" smtClean="0"/>
              <a:t>tienen</a:t>
            </a:r>
            <a:r>
              <a:rPr lang="en-US" dirty="0" smtClean="0"/>
              <a:t> un </a:t>
            </a:r>
            <a:r>
              <a:rPr lang="en-US" dirty="0" err="1" smtClean="0"/>
              <a:t>trámite</a:t>
            </a:r>
            <a:r>
              <a:rPr lang="en-US" dirty="0"/>
              <a:t> </a:t>
            </a:r>
            <a:r>
              <a:rPr lang="en-US" dirty="0" smtClean="0"/>
              <a:t>especial , </a:t>
            </a:r>
            <a:r>
              <a:rPr lang="en-US" dirty="0" err="1" smtClean="0"/>
              <a:t>ni</a:t>
            </a:r>
            <a:r>
              <a:rPr lang="en-US" dirty="0" smtClean="0"/>
              <a:t> </a:t>
            </a:r>
            <a:r>
              <a:rPr lang="en-US" dirty="0" err="1" smtClean="0"/>
              <a:t>regulan</a:t>
            </a:r>
            <a:r>
              <a:rPr lang="en-US" dirty="0" smtClean="0"/>
              <a:t> un </a:t>
            </a:r>
            <a:r>
              <a:rPr lang="en-US" dirty="0" err="1" smtClean="0"/>
              <a:t>tema</a:t>
            </a:r>
            <a:r>
              <a:rPr lang="en-US" dirty="0" smtClean="0"/>
              <a:t> </a:t>
            </a:r>
            <a:r>
              <a:rPr lang="en-US" dirty="0" err="1" smtClean="0"/>
              <a:t>concreto</a:t>
            </a:r>
            <a:r>
              <a:rPr lang="en-US" dirty="0" smtClean="0"/>
              <a:t>:</a:t>
            </a:r>
          </a:p>
          <a:p>
            <a:pPr marL="0" indent="0">
              <a:buNone/>
            </a:pPr>
            <a:endParaRPr lang="en-US" dirty="0"/>
          </a:p>
          <a:p>
            <a:r>
              <a:rPr lang="en-US" dirty="0" err="1" smtClean="0"/>
              <a:t>Mayoría</a:t>
            </a:r>
            <a:r>
              <a:rPr lang="en-US" dirty="0" smtClean="0"/>
              <a:t> Simple.</a:t>
            </a:r>
            <a:endParaRPr lang="en-US" dirty="0"/>
          </a:p>
        </p:txBody>
      </p:sp>
    </p:spTree>
    <p:extLst>
      <p:ext uri="{BB962C8B-B14F-4D97-AF65-F5344CB8AC3E}">
        <p14:creationId xmlns="" xmlns:p14="http://schemas.microsoft.com/office/powerpoint/2010/main" val="18446552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Facultades</a:t>
            </a:r>
            <a:r>
              <a:rPr lang="en-US" dirty="0" smtClean="0"/>
              <a:t> </a:t>
            </a:r>
            <a:r>
              <a:rPr lang="en-US" dirty="0" err="1" smtClean="0"/>
              <a:t>Extraordinarias</a:t>
            </a:r>
            <a:r>
              <a:rPr lang="en-US" dirty="0" smtClean="0"/>
              <a:t>.</a:t>
            </a:r>
            <a:endParaRPr lang="en-US" dirty="0"/>
          </a:p>
        </p:txBody>
      </p:sp>
      <p:sp>
        <p:nvSpPr>
          <p:cNvPr id="3" name="Marcador de contenido 2"/>
          <p:cNvSpPr>
            <a:spLocks noGrp="1"/>
          </p:cNvSpPr>
          <p:nvPr>
            <p:ph idx="1"/>
          </p:nvPr>
        </p:nvSpPr>
        <p:spPr/>
        <p:txBody>
          <a:bodyPr/>
          <a:lstStyle/>
          <a:p>
            <a:pPr algn="just"/>
            <a:r>
              <a:rPr lang="es-ES" sz="2000" i="1" dirty="0"/>
              <a:t>No pueden conferirse para expedir códigos, leyes estatutarias, leyes orgánicas, leyes marco, ni decretar impuestos, y en general para regular asuntos que tengan reserva exclusiva del Congreso; (ii) la aprobación de la ley habilitante requiere de la mayoría absoluta de los miembros de una y otra Cámara; (iii) el Congreso no puede otorgarlas motu proprio, sino que deben ser expresamente solicitadas por el Gobierno, ya sea por el Presidente de la República o por uno de sus ministros; (iv) el término máximo por el cual pueden conferirse es de seis meses; (v) sólo pueden otorgarse cuando la necesidad lo exija o por razones de conveniencia pública; (vi) el Congreso conserva la potestad de modificar en cualquier tiempo y por iniciativa propia los decretos dictados por el Gobierno en uso de facultades extraordinarias; y finalmente, (vii) las facultades deben ser claras y precisas</a:t>
            </a:r>
            <a:r>
              <a:rPr lang="es-ES" i="1" dirty="0"/>
              <a:t>.</a:t>
            </a:r>
            <a:endParaRPr lang="en-US" dirty="0"/>
          </a:p>
        </p:txBody>
      </p:sp>
    </p:spTree>
    <p:extLst>
      <p:ext uri="{BB962C8B-B14F-4D97-AF65-F5344CB8AC3E}">
        <p14:creationId xmlns="" xmlns:p14="http://schemas.microsoft.com/office/powerpoint/2010/main" val="266337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ESTRUCTURA DE LA RAMA LEGISLATIVA </a:t>
            </a:r>
            <a:endParaRPr lang="en-US" dirty="0"/>
          </a:p>
        </p:txBody>
      </p:sp>
      <p:graphicFrame>
        <p:nvGraphicFramePr>
          <p:cNvPr id="5" name="Marcador de contenido 4"/>
          <p:cNvGraphicFramePr>
            <a:graphicFrameLocks noGrp="1"/>
          </p:cNvGraphicFramePr>
          <p:nvPr>
            <p:ph idx="1"/>
            <p:extLst>
              <p:ext uri="{D42A27DB-BD31-4B8C-83A1-F6EECF244321}">
                <p14:modId xmlns="" xmlns:p14="http://schemas.microsoft.com/office/powerpoint/2010/main" val="284174444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3294029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Trámite</a:t>
            </a:r>
            <a:endParaRPr lang="es-CO" dirty="0"/>
          </a:p>
        </p:txBody>
      </p:sp>
      <p:graphicFrame>
        <p:nvGraphicFramePr>
          <p:cNvPr id="4" name="Marcador de contenido 3"/>
          <p:cNvGraphicFramePr>
            <a:graphicFrameLocks noGrp="1"/>
          </p:cNvGraphicFramePr>
          <p:nvPr>
            <p:ph idx="1"/>
            <p:extLst>
              <p:ext uri="{D42A27DB-BD31-4B8C-83A1-F6EECF244321}">
                <p14:modId xmlns="" xmlns:p14="http://schemas.microsoft.com/office/powerpoint/2010/main" val="373869256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8334249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Control de las Leyes</a:t>
            </a:r>
            <a:endParaRPr lang="es-CO" dirty="0"/>
          </a:p>
        </p:txBody>
      </p:sp>
      <p:graphicFrame>
        <p:nvGraphicFramePr>
          <p:cNvPr id="4" name="Marcador de contenido 3"/>
          <p:cNvGraphicFramePr>
            <a:graphicFrameLocks noGrp="1"/>
          </p:cNvGraphicFramePr>
          <p:nvPr>
            <p:ph idx="1"/>
            <p:extLst>
              <p:ext uri="{D42A27DB-BD31-4B8C-83A1-F6EECF244321}">
                <p14:modId xmlns="" xmlns:p14="http://schemas.microsoft.com/office/powerpoint/2010/main" val="313130043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9227233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TRÁMITE DE LAS LEYES TRIBUTARIAS.</a:t>
            </a:r>
            <a:endParaRPr lang="en-US" dirty="0"/>
          </a:p>
        </p:txBody>
      </p:sp>
      <p:sp>
        <p:nvSpPr>
          <p:cNvPr id="3" name="Marcador de contenido 2"/>
          <p:cNvSpPr>
            <a:spLocks noGrp="1"/>
          </p:cNvSpPr>
          <p:nvPr>
            <p:ph idx="1"/>
          </p:nvPr>
        </p:nvSpPr>
        <p:spPr/>
        <p:txBody>
          <a:bodyPr/>
          <a:lstStyle/>
          <a:p>
            <a:endParaRPr lang="en-US" dirty="0" smtClean="0"/>
          </a:p>
          <a:p>
            <a:r>
              <a:rPr lang="es-CO" dirty="0" smtClean="0"/>
              <a:t>Iniciativa</a:t>
            </a:r>
            <a:r>
              <a:rPr lang="en-US" dirty="0" smtClean="0"/>
              <a:t> </a:t>
            </a:r>
            <a:r>
              <a:rPr lang="es-CO" dirty="0" smtClean="0"/>
              <a:t>exclusiva</a:t>
            </a:r>
            <a:r>
              <a:rPr lang="en-US" dirty="0" smtClean="0"/>
              <a:t> del </a:t>
            </a:r>
            <a:r>
              <a:rPr lang="es-CO" dirty="0" smtClean="0"/>
              <a:t>Gobierno</a:t>
            </a:r>
            <a:r>
              <a:rPr lang="en-US" dirty="0" smtClean="0"/>
              <a:t> Nacional.</a:t>
            </a:r>
          </a:p>
          <a:p>
            <a:r>
              <a:rPr lang="en-US" dirty="0" smtClean="0"/>
              <a:t>Principio de </a:t>
            </a:r>
            <a:r>
              <a:rPr lang="es-CO" dirty="0" smtClean="0"/>
              <a:t>Reserva</a:t>
            </a:r>
            <a:r>
              <a:rPr lang="en-US" dirty="0" smtClean="0"/>
              <a:t> de Ley- </a:t>
            </a:r>
            <a:r>
              <a:rPr lang="es-CO" dirty="0" smtClean="0"/>
              <a:t>Elementos</a:t>
            </a:r>
            <a:r>
              <a:rPr lang="en-US" dirty="0" smtClean="0"/>
              <a:t> de la </a:t>
            </a:r>
            <a:r>
              <a:rPr lang="en-US" dirty="0" err="1" smtClean="0"/>
              <a:t>Obligación</a:t>
            </a:r>
            <a:r>
              <a:rPr lang="en-US" dirty="0" smtClean="0"/>
              <a:t> </a:t>
            </a:r>
            <a:r>
              <a:rPr lang="en-US" dirty="0" err="1" smtClean="0"/>
              <a:t>Tributarias</a:t>
            </a:r>
            <a:r>
              <a:rPr lang="en-US" dirty="0" smtClean="0"/>
              <a:t> </a:t>
            </a:r>
            <a:r>
              <a:rPr lang="en-US" dirty="0" err="1" smtClean="0"/>
              <a:t>definidos</a:t>
            </a:r>
            <a:r>
              <a:rPr lang="en-US" dirty="0" smtClean="0"/>
              <a:t> </a:t>
            </a:r>
            <a:r>
              <a:rPr lang="en-US" dirty="0" err="1" smtClean="0"/>
              <a:t>por</a:t>
            </a:r>
            <a:r>
              <a:rPr lang="en-US" dirty="0" smtClean="0"/>
              <a:t> la Ley-</a:t>
            </a:r>
          </a:p>
          <a:p>
            <a:r>
              <a:rPr lang="en-US" dirty="0" err="1" smtClean="0"/>
              <a:t>Exenciones</a:t>
            </a:r>
            <a:r>
              <a:rPr lang="en-US" dirty="0" smtClean="0"/>
              <a:t> </a:t>
            </a:r>
            <a:r>
              <a:rPr lang="en-US" dirty="0" err="1" smtClean="0"/>
              <a:t>Tributarias-Aval</a:t>
            </a:r>
            <a:r>
              <a:rPr lang="en-US" dirty="0" smtClean="0"/>
              <a:t> del </a:t>
            </a:r>
            <a:r>
              <a:rPr lang="en-US" dirty="0" err="1" smtClean="0"/>
              <a:t>Gobierno</a:t>
            </a:r>
            <a:r>
              <a:rPr lang="en-US" dirty="0" smtClean="0"/>
              <a:t> Nacional-</a:t>
            </a:r>
          </a:p>
          <a:p>
            <a:endParaRPr lang="en-US" dirty="0" smtClean="0"/>
          </a:p>
          <a:p>
            <a:endParaRPr lang="en-US" dirty="0" smtClean="0"/>
          </a:p>
          <a:p>
            <a:endParaRPr lang="en-US" dirty="0"/>
          </a:p>
        </p:txBody>
      </p:sp>
    </p:spTree>
    <p:extLst>
      <p:ext uri="{BB962C8B-B14F-4D97-AF65-F5344CB8AC3E}">
        <p14:creationId xmlns="" xmlns:p14="http://schemas.microsoft.com/office/powerpoint/2010/main" val="20577629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Ejecución</a:t>
            </a:r>
            <a:r>
              <a:rPr lang="en-US" dirty="0" smtClean="0"/>
              <a:t> de la </a:t>
            </a:r>
            <a:r>
              <a:rPr lang="en-US" dirty="0" err="1" smtClean="0"/>
              <a:t>Leyes</a:t>
            </a:r>
            <a:r>
              <a:rPr lang="en-US" dirty="0" smtClean="0"/>
              <a:t>- </a:t>
            </a:r>
            <a:r>
              <a:rPr lang="en-US" dirty="0" err="1" smtClean="0"/>
              <a:t>Facultad</a:t>
            </a:r>
            <a:r>
              <a:rPr lang="en-US" dirty="0" smtClean="0"/>
              <a:t> </a:t>
            </a:r>
            <a:r>
              <a:rPr lang="en-US" dirty="0" err="1" smtClean="0"/>
              <a:t>Reglamentaria</a:t>
            </a:r>
            <a:r>
              <a:rPr lang="en-US" dirty="0"/>
              <a:t>-</a:t>
            </a:r>
          </a:p>
        </p:txBody>
      </p:sp>
      <p:sp>
        <p:nvSpPr>
          <p:cNvPr id="3" name="Marcador de contenido 2"/>
          <p:cNvSpPr>
            <a:spLocks noGrp="1"/>
          </p:cNvSpPr>
          <p:nvPr>
            <p:ph idx="1"/>
          </p:nvPr>
        </p:nvSpPr>
        <p:spPr/>
        <p:txBody>
          <a:bodyPr/>
          <a:lstStyle/>
          <a:p>
            <a:r>
              <a:rPr lang="en-US" dirty="0" err="1" smtClean="0"/>
              <a:t>Potestad</a:t>
            </a:r>
            <a:r>
              <a:rPr lang="en-US" dirty="0" smtClean="0"/>
              <a:t> </a:t>
            </a:r>
            <a:r>
              <a:rPr lang="en-US" dirty="0" err="1" smtClean="0"/>
              <a:t>Reglamentaria</a:t>
            </a:r>
            <a:r>
              <a:rPr lang="en-US" dirty="0" smtClean="0"/>
              <a:t>:</a:t>
            </a:r>
          </a:p>
          <a:p>
            <a:pPr marL="0" indent="0">
              <a:buNone/>
            </a:pPr>
            <a:endParaRPr lang="en-US" dirty="0"/>
          </a:p>
          <a:p>
            <a:pPr marL="0" indent="0" algn="just">
              <a:buNone/>
            </a:pPr>
            <a:r>
              <a:rPr lang="es-ES" i="1" dirty="0"/>
              <a:t>“la potestad reglamentaria es permanente, habida cuenta que el Gobierno puede hacer uso de la misma tantas veces como lo considere oportuno para la cumplida ejecución de la ley de que se trate y hasta tanto ésta conserve su vigencia.”</a:t>
            </a:r>
            <a:endParaRPr lang="en-US" dirty="0"/>
          </a:p>
        </p:txBody>
      </p:sp>
    </p:spTree>
    <p:extLst>
      <p:ext uri="{BB962C8B-B14F-4D97-AF65-F5344CB8AC3E}">
        <p14:creationId xmlns="" xmlns:p14="http://schemas.microsoft.com/office/powerpoint/2010/main" val="4445030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Facultad</a:t>
            </a:r>
            <a:r>
              <a:rPr lang="en-US" dirty="0" smtClean="0"/>
              <a:t> </a:t>
            </a:r>
            <a:r>
              <a:rPr lang="en-US" dirty="0" err="1" smtClean="0"/>
              <a:t>Reglamentaria</a:t>
            </a:r>
            <a:endParaRPr lang="en-US" dirty="0"/>
          </a:p>
        </p:txBody>
      </p:sp>
      <p:sp>
        <p:nvSpPr>
          <p:cNvPr id="3" name="Marcador de contenido 2"/>
          <p:cNvSpPr>
            <a:spLocks noGrp="1"/>
          </p:cNvSpPr>
          <p:nvPr>
            <p:ph idx="1"/>
          </p:nvPr>
        </p:nvSpPr>
        <p:spPr/>
        <p:txBody>
          <a:bodyPr/>
          <a:lstStyle/>
          <a:p>
            <a:pPr marL="0" indent="0">
              <a:buNone/>
            </a:pPr>
            <a:endParaRPr lang="en-US" dirty="0" smtClean="0"/>
          </a:p>
          <a:p>
            <a:pPr marL="0" indent="0" algn="just">
              <a:buNone/>
            </a:pPr>
            <a:r>
              <a:rPr lang="es-CO" dirty="0" smtClean="0"/>
              <a:t>Deber de justificación de la necesidad de expedir un reglamento.</a:t>
            </a:r>
          </a:p>
          <a:p>
            <a:pPr marL="0" indent="0" algn="just">
              <a:buNone/>
            </a:pPr>
            <a:endParaRPr lang="es-CO" dirty="0" smtClean="0"/>
          </a:p>
          <a:p>
            <a:pPr marL="0" indent="0" algn="just">
              <a:buNone/>
            </a:pPr>
            <a:r>
              <a:rPr lang="es-CO" dirty="0" smtClean="0"/>
              <a:t>Publicidad del Decreto Reglamentario.</a:t>
            </a:r>
            <a:endParaRPr lang="es-CO" dirty="0"/>
          </a:p>
        </p:txBody>
      </p:sp>
    </p:spTree>
    <p:extLst>
      <p:ext uri="{BB962C8B-B14F-4D97-AF65-F5344CB8AC3E}">
        <p14:creationId xmlns="" xmlns:p14="http://schemas.microsoft.com/office/powerpoint/2010/main" val="350557884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18864" y="980728"/>
            <a:ext cx="8229600" cy="4525963"/>
          </a:xfrm>
        </p:spPr>
        <p:txBody>
          <a:bodyPr/>
          <a:lstStyle/>
          <a:p>
            <a:pPr marL="0" indent="0" algn="ctr">
              <a:buNone/>
            </a:pPr>
            <a:endParaRPr lang="es-CO" sz="7200" dirty="0" smtClean="0"/>
          </a:p>
          <a:p>
            <a:pPr marL="0" indent="0" algn="ctr">
              <a:buNone/>
            </a:pPr>
            <a:r>
              <a:rPr lang="es-CO" sz="7200" dirty="0" smtClean="0">
                <a:solidFill>
                  <a:srgbClr val="4F7600"/>
                </a:solidFill>
              </a:rPr>
              <a:t>GRACIAS</a:t>
            </a:r>
            <a:endParaRPr lang="es-CO" sz="7200" dirty="0">
              <a:solidFill>
                <a:srgbClr val="4F7600"/>
              </a:solidFill>
            </a:endParaRPr>
          </a:p>
        </p:txBody>
      </p:sp>
    </p:spTree>
    <p:extLst>
      <p:ext uri="{BB962C8B-B14F-4D97-AF65-F5344CB8AC3E}">
        <p14:creationId xmlns="" xmlns:p14="http://schemas.microsoft.com/office/powerpoint/2010/main" val="1384215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El Congreso</a:t>
            </a:r>
            <a:endParaRPr lang="en-US" dirty="0"/>
          </a:p>
        </p:txBody>
      </p:sp>
      <p:sp>
        <p:nvSpPr>
          <p:cNvPr id="3" name="Marcador de contenido 2"/>
          <p:cNvSpPr>
            <a:spLocks noGrp="1"/>
          </p:cNvSpPr>
          <p:nvPr>
            <p:ph idx="1"/>
          </p:nvPr>
        </p:nvSpPr>
        <p:spPr>
          <a:xfrm>
            <a:off x="457200" y="1268760"/>
            <a:ext cx="8229600" cy="4525963"/>
          </a:xfrm>
        </p:spPr>
        <p:txBody>
          <a:bodyPr/>
          <a:lstStyle/>
          <a:p>
            <a:pPr algn="just"/>
            <a:r>
              <a:rPr lang="es-ES" dirty="0"/>
              <a:t>El Congreso se reunirá en un solo cuerpo únicamente </a:t>
            </a:r>
            <a:r>
              <a:rPr lang="es-ES" dirty="0" smtClean="0"/>
              <a:t>para:</a:t>
            </a:r>
          </a:p>
          <a:p>
            <a:pPr algn="just"/>
            <a:r>
              <a:rPr lang="es-ES" dirty="0" smtClean="0"/>
              <a:t> </a:t>
            </a:r>
            <a:r>
              <a:rPr lang="es-ES" dirty="0"/>
              <a:t>L</a:t>
            </a:r>
            <a:r>
              <a:rPr lang="es-ES" dirty="0" smtClean="0"/>
              <a:t>a </a:t>
            </a:r>
            <a:r>
              <a:rPr lang="es-ES" dirty="0"/>
              <a:t>instalación y clausura de sus sesiones, para dar posesión al Presidente de la </a:t>
            </a:r>
            <a:r>
              <a:rPr lang="es-ES" dirty="0" smtClean="0"/>
              <a:t>República.</a:t>
            </a:r>
          </a:p>
          <a:p>
            <a:pPr algn="just"/>
            <a:r>
              <a:rPr lang="es-ES" dirty="0" smtClean="0"/>
              <a:t> </a:t>
            </a:r>
            <a:r>
              <a:rPr lang="es-ES" dirty="0"/>
              <a:t>P</a:t>
            </a:r>
            <a:r>
              <a:rPr lang="es-ES" dirty="0" smtClean="0"/>
              <a:t>ara </a:t>
            </a:r>
            <a:r>
              <a:rPr lang="es-ES" dirty="0"/>
              <a:t>recibir a Jefes de Estado o de Gobierno de otros países, </a:t>
            </a:r>
            <a:endParaRPr lang="es-ES" dirty="0" smtClean="0"/>
          </a:p>
          <a:p>
            <a:pPr algn="just"/>
            <a:r>
              <a:rPr lang="es-ES" dirty="0"/>
              <a:t>P</a:t>
            </a:r>
            <a:r>
              <a:rPr lang="es-ES" dirty="0" smtClean="0"/>
              <a:t>ara </a:t>
            </a:r>
            <a:r>
              <a:rPr lang="es-ES" dirty="0"/>
              <a:t>elegir Contralor General de la República y Vicepresidente cuando sea menester reemplazar el electo por el </a:t>
            </a:r>
            <a:r>
              <a:rPr lang="es-ES" dirty="0" smtClean="0"/>
              <a:t>pueblo.</a:t>
            </a:r>
            <a:endParaRPr lang="en-US" dirty="0"/>
          </a:p>
        </p:txBody>
      </p:sp>
    </p:spTree>
    <p:extLst>
      <p:ext uri="{BB962C8B-B14F-4D97-AF65-F5344CB8AC3E}">
        <p14:creationId xmlns="" xmlns:p14="http://schemas.microsoft.com/office/powerpoint/2010/main" val="1897507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CÁMARA DE REPRESENTANTES</a:t>
            </a:r>
            <a:endParaRPr lang="en-US" dirty="0"/>
          </a:p>
        </p:txBody>
      </p:sp>
      <p:sp>
        <p:nvSpPr>
          <p:cNvPr id="3" name="Marcador de contenido 2"/>
          <p:cNvSpPr>
            <a:spLocks noGrp="1"/>
          </p:cNvSpPr>
          <p:nvPr>
            <p:ph idx="1"/>
          </p:nvPr>
        </p:nvSpPr>
        <p:spPr/>
        <p:txBody>
          <a:bodyPr/>
          <a:lstStyle/>
          <a:p>
            <a:pPr algn="just"/>
            <a:endParaRPr lang="es-CO" i="1" dirty="0" smtClean="0"/>
          </a:p>
          <a:p>
            <a:pPr algn="just"/>
            <a:endParaRPr lang="es-CO" i="1" dirty="0"/>
          </a:p>
          <a:p>
            <a:pPr algn="just"/>
            <a:endParaRPr lang="es-CO" i="1" dirty="0" smtClean="0"/>
          </a:p>
          <a:p>
            <a:pPr algn="just"/>
            <a:r>
              <a:rPr lang="es-CO" i="1" dirty="0" smtClean="0"/>
              <a:t>La cámara  de representantes  se conciben como </a:t>
            </a:r>
            <a:r>
              <a:rPr lang="es-CO" i="1" dirty="0"/>
              <a:t>un mecanismo de representación democrática ligado a un factor territorial.</a:t>
            </a:r>
            <a:endParaRPr lang="en-US" dirty="0"/>
          </a:p>
        </p:txBody>
      </p:sp>
    </p:spTree>
    <p:extLst>
      <p:ext uri="{BB962C8B-B14F-4D97-AF65-F5344CB8AC3E}">
        <p14:creationId xmlns="" xmlns:p14="http://schemas.microsoft.com/office/powerpoint/2010/main" val="2255329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Estructura</a:t>
            </a:r>
            <a:r>
              <a:rPr lang="en-US" dirty="0" smtClean="0"/>
              <a:t> de la </a:t>
            </a:r>
            <a:r>
              <a:rPr lang="en-US" dirty="0" err="1" smtClean="0"/>
              <a:t>Cámara</a:t>
            </a:r>
            <a:r>
              <a:rPr lang="en-US" dirty="0" smtClean="0"/>
              <a:t> de </a:t>
            </a:r>
            <a:r>
              <a:rPr lang="en-US" dirty="0" err="1" smtClean="0"/>
              <a:t>Representantes</a:t>
            </a:r>
            <a:r>
              <a:rPr lang="en-US" dirty="0" smtClean="0"/>
              <a:t>.</a:t>
            </a:r>
            <a:endParaRPr lang="en-US" dirty="0"/>
          </a:p>
        </p:txBody>
      </p:sp>
      <p:sp>
        <p:nvSpPr>
          <p:cNvPr id="3" name="Marcador de contenido 2"/>
          <p:cNvSpPr>
            <a:spLocks noGrp="1"/>
          </p:cNvSpPr>
          <p:nvPr>
            <p:ph idx="1"/>
          </p:nvPr>
        </p:nvSpPr>
        <p:spPr/>
        <p:txBody>
          <a:bodyPr/>
          <a:lstStyle/>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a:p>
        </p:txBody>
      </p:sp>
      <p:graphicFrame>
        <p:nvGraphicFramePr>
          <p:cNvPr id="4" name="Diagrama 3"/>
          <p:cNvGraphicFramePr/>
          <p:nvPr>
            <p:extLst>
              <p:ext uri="{D42A27DB-BD31-4B8C-83A1-F6EECF244321}">
                <p14:modId xmlns="" xmlns:p14="http://schemas.microsoft.com/office/powerpoint/2010/main" val="3056103239"/>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024738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Estructura</a:t>
            </a:r>
            <a:r>
              <a:rPr lang="en-US" dirty="0" smtClean="0"/>
              <a:t> de la </a:t>
            </a:r>
            <a:r>
              <a:rPr lang="en-US" dirty="0" err="1" smtClean="0"/>
              <a:t>Cámara</a:t>
            </a:r>
            <a:r>
              <a:rPr lang="en-US" dirty="0" smtClean="0"/>
              <a:t> de </a:t>
            </a:r>
            <a:r>
              <a:rPr lang="en-US" dirty="0" err="1" smtClean="0"/>
              <a:t>Representantes</a:t>
            </a:r>
            <a:r>
              <a:rPr lang="en-US" dirty="0" smtClean="0"/>
              <a:t>.</a:t>
            </a:r>
            <a:endParaRPr lang="en-US" dirty="0"/>
          </a:p>
        </p:txBody>
      </p:sp>
      <p:sp>
        <p:nvSpPr>
          <p:cNvPr id="3" name="Marcador de contenido 2"/>
          <p:cNvSpPr>
            <a:spLocks noGrp="1"/>
          </p:cNvSpPr>
          <p:nvPr>
            <p:ph idx="1"/>
          </p:nvPr>
        </p:nvSpPr>
        <p:spPr/>
        <p:txBody>
          <a:bodyPr/>
          <a:lstStyle/>
          <a:p>
            <a:r>
              <a:rPr lang="es-ES" dirty="0" smtClean="0"/>
              <a:t>“Dos </a:t>
            </a:r>
            <a:r>
              <a:rPr lang="es-ES" dirty="0"/>
              <a:t>representantes por cada circunscripción territorial y uno más por cada doscientos cincuenta mil </a:t>
            </a:r>
            <a:r>
              <a:rPr lang="es-ES" dirty="0" smtClean="0"/>
              <a:t>habitante”</a:t>
            </a:r>
            <a:endParaRPr lang="es-ES" dirty="0"/>
          </a:p>
          <a:p>
            <a:endParaRPr lang="en-US" dirty="0" smtClean="0"/>
          </a:p>
          <a:p>
            <a:pPr marL="0" indent="0">
              <a:buNone/>
            </a:pPr>
            <a:r>
              <a:rPr lang="en-US" dirty="0" smtClean="0"/>
              <a:t>164 </a:t>
            </a:r>
            <a:r>
              <a:rPr lang="en-US" dirty="0" err="1" smtClean="0"/>
              <a:t>Miembros</a:t>
            </a:r>
            <a:r>
              <a:rPr lang="en-US" dirty="0" smtClean="0"/>
              <a:t> de la </a:t>
            </a:r>
            <a:r>
              <a:rPr lang="en-US" dirty="0" err="1" smtClean="0"/>
              <a:t>Cámara</a:t>
            </a:r>
            <a:r>
              <a:rPr lang="en-US" dirty="0" smtClean="0"/>
              <a:t> de </a:t>
            </a:r>
            <a:r>
              <a:rPr lang="en-US" dirty="0" err="1" smtClean="0"/>
              <a:t>Representantes</a:t>
            </a:r>
            <a:r>
              <a:rPr lang="en-US" dirty="0" smtClean="0"/>
              <a:t>.</a:t>
            </a:r>
            <a:endParaRPr lang="en-US" dirty="0"/>
          </a:p>
        </p:txBody>
      </p:sp>
    </p:spTree>
    <p:extLst>
      <p:ext uri="{BB962C8B-B14F-4D97-AF65-F5344CB8AC3E}">
        <p14:creationId xmlns="" xmlns:p14="http://schemas.microsoft.com/office/powerpoint/2010/main" val="3359304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SENADO</a:t>
            </a:r>
            <a:endParaRPr lang="en-US" dirty="0"/>
          </a:p>
        </p:txBody>
      </p:sp>
      <p:sp>
        <p:nvSpPr>
          <p:cNvPr id="3" name="Marcador de contenido 2"/>
          <p:cNvSpPr>
            <a:spLocks noGrp="1"/>
          </p:cNvSpPr>
          <p:nvPr>
            <p:ph idx="1"/>
          </p:nvPr>
        </p:nvSpPr>
        <p:spPr/>
        <p:txBody>
          <a:bodyPr/>
          <a:lstStyle/>
          <a:p>
            <a:pPr marL="0" indent="0">
              <a:buNone/>
            </a:pPr>
            <a:endParaRPr lang="en-US" dirty="0" smtClean="0"/>
          </a:p>
          <a:p>
            <a:pPr marL="0" indent="0">
              <a:buNone/>
            </a:pPr>
            <a:endParaRPr lang="es-CO" dirty="0" smtClean="0"/>
          </a:p>
          <a:p>
            <a:pPr marL="0" indent="0" algn="just">
              <a:buNone/>
            </a:pPr>
            <a:r>
              <a:rPr lang="es-CO" dirty="0" smtClean="0"/>
              <a:t>No obedece su elección a una razón jurisdiccional especial.</a:t>
            </a:r>
          </a:p>
          <a:p>
            <a:pPr marL="0" indent="0" algn="just">
              <a:buNone/>
            </a:pPr>
            <a:endParaRPr lang="es-CO" dirty="0" smtClean="0"/>
          </a:p>
          <a:p>
            <a:pPr marL="0" indent="0" algn="just">
              <a:buNone/>
            </a:pPr>
            <a:r>
              <a:rPr lang="es-CO" dirty="0" smtClean="0"/>
              <a:t>Total senadores ( 102) </a:t>
            </a:r>
            <a:endParaRPr lang="es-CO" dirty="0"/>
          </a:p>
        </p:txBody>
      </p:sp>
    </p:spTree>
    <p:extLst>
      <p:ext uri="{BB962C8B-B14F-4D97-AF65-F5344CB8AC3E}">
        <p14:creationId xmlns="" xmlns:p14="http://schemas.microsoft.com/office/powerpoint/2010/main" val="3817458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ESTRUCTURA INTERNA- </a:t>
            </a:r>
            <a:r>
              <a:rPr lang="en-US" dirty="0" err="1" smtClean="0"/>
              <a:t>Senado</a:t>
            </a:r>
            <a:r>
              <a:rPr lang="en-US" dirty="0" smtClean="0"/>
              <a:t> y </a:t>
            </a:r>
            <a:r>
              <a:rPr lang="en-US" dirty="0" err="1" smtClean="0"/>
              <a:t>Cámara</a:t>
            </a:r>
            <a:r>
              <a:rPr lang="en-US" dirty="0" smtClean="0"/>
              <a:t> de </a:t>
            </a:r>
            <a:r>
              <a:rPr lang="en-US" dirty="0" err="1" smtClean="0"/>
              <a:t>Representantes</a:t>
            </a:r>
            <a:r>
              <a:rPr lang="en-US" dirty="0" smtClean="0"/>
              <a:t>-</a:t>
            </a:r>
            <a:endParaRPr lang="en-US" dirty="0"/>
          </a:p>
        </p:txBody>
      </p:sp>
      <p:sp>
        <p:nvSpPr>
          <p:cNvPr id="3" name="Marcador de contenido 2"/>
          <p:cNvSpPr>
            <a:spLocks noGrp="1"/>
          </p:cNvSpPr>
          <p:nvPr>
            <p:ph idx="1"/>
          </p:nvPr>
        </p:nvSpPr>
        <p:spPr/>
        <p:txBody>
          <a:bodyPr/>
          <a:lstStyle/>
          <a:p>
            <a:endParaRPr lang="en-US" dirty="0" smtClean="0"/>
          </a:p>
          <a:p>
            <a:endParaRPr lang="en-US" dirty="0"/>
          </a:p>
          <a:p>
            <a:r>
              <a:rPr lang="en-US" dirty="0" err="1" smtClean="0"/>
              <a:t>Comisiones</a:t>
            </a:r>
            <a:r>
              <a:rPr lang="en-US" dirty="0" smtClean="0"/>
              <a:t> </a:t>
            </a:r>
            <a:r>
              <a:rPr lang="en-US" dirty="0" err="1" smtClean="0"/>
              <a:t>Constitucionales</a:t>
            </a:r>
            <a:endParaRPr lang="en-US" dirty="0" smtClean="0"/>
          </a:p>
          <a:p>
            <a:r>
              <a:rPr lang="en-US" dirty="0" err="1" smtClean="0"/>
              <a:t>Comisiones</a:t>
            </a:r>
            <a:r>
              <a:rPr lang="en-US" dirty="0" smtClean="0"/>
              <a:t> </a:t>
            </a:r>
            <a:r>
              <a:rPr lang="en-US" dirty="0" err="1" smtClean="0"/>
              <a:t>Legales</a:t>
            </a:r>
            <a:r>
              <a:rPr lang="en-US" dirty="0" smtClean="0"/>
              <a:t>.</a:t>
            </a:r>
          </a:p>
          <a:p>
            <a:r>
              <a:rPr lang="en-US" dirty="0" err="1" smtClean="0"/>
              <a:t>Comisiones</a:t>
            </a:r>
            <a:r>
              <a:rPr lang="en-US" dirty="0" smtClean="0"/>
              <a:t> </a:t>
            </a:r>
            <a:r>
              <a:rPr lang="en-US" dirty="0" err="1" smtClean="0"/>
              <a:t>Accidentales</a:t>
            </a:r>
            <a:r>
              <a:rPr lang="en-US" dirty="0" smtClean="0"/>
              <a:t>.</a:t>
            </a:r>
          </a:p>
          <a:p>
            <a:r>
              <a:rPr lang="en-US" dirty="0" err="1" smtClean="0"/>
              <a:t>Comisiones</a:t>
            </a:r>
            <a:r>
              <a:rPr lang="en-US" dirty="0" smtClean="0"/>
              <a:t> </a:t>
            </a:r>
            <a:r>
              <a:rPr lang="en-US" dirty="0" err="1" smtClean="0"/>
              <a:t>Especiales</a:t>
            </a:r>
            <a:r>
              <a:rPr lang="en-US" dirty="0" smtClean="0"/>
              <a:t>.</a:t>
            </a:r>
            <a:endParaRPr lang="en-US" dirty="0"/>
          </a:p>
        </p:txBody>
      </p:sp>
    </p:spTree>
    <p:extLst>
      <p:ext uri="{BB962C8B-B14F-4D97-AF65-F5344CB8AC3E}">
        <p14:creationId xmlns="" xmlns:p14="http://schemas.microsoft.com/office/powerpoint/2010/main" val="57551071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JPM_OBJECT_NAME" val="jpmLogoClientCover"/>
</p:tagLst>
</file>

<file path=ppt/tags/tag2.xml><?xml version="1.0" encoding="utf-8"?>
<p:tagLst xmlns:a="http://schemas.openxmlformats.org/drawingml/2006/main" xmlns:r="http://schemas.openxmlformats.org/officeDocument/2006/relationships" xmlns:p="http://schemas.openxmlformats.org/presentationml/2006/main">
  <p:tag name="JPM_OBJECT_NAME" val="jpmLogoClientCover"/>
</p:tagLst>
</file>

<file path=ppt/theme/theme1.xml><?xml version="1.0" encoding="utf-8"?>
<a:theme xmlns:a="http://schemas.openxmlformats.org/drawingml/2006/main" name="8_Tema de Office">
  <a:themeElements>
    <a:clrScheme name="1_Tema d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1_Tema de Office">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28575">
          <a:solidFill>
            <a:srgbClr val="FFFF00"/>
          </a:solidFill>
        </a:ln>
      </a:spPr>
      <a:bodyPr vert="horz" wrap="square" lIns="91440" tIns="45720" rIns="91440" bIns="45720" numCol="1" rtlCol="0"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Tx/>
          <a:buSzTx/>
          <a:buFontTx/>
          <a:buNone/>
          <a:tabLst/>
          <a:defRPr kumimoji="0" sz="1800" b="0" i="0" u="none" strike="noStrike" cap="none" normalizeH="0" baseline="0" smtClean="0">
            <a:ln>
              <a:noFill/>
            </a:ln>
            <a:solidFill>
              <a:schemeClr val="tx1"/>
            </a:solidFill>
            <a:effectLst/>
            <a:latin typeface="Arial"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Tx/>
          <a:buSzTx/>
          <a:buFontTx/>
          <a:buNone/>
          <a:tabLst/>
          <a:defRPr kumimoji="0" lang="es-ES_tradnl" sz="1800" b="0" i="0" u="none" strike="noStrike" cap="none" normalizeH="0" baseline="0" smtClean="0">
            <a:ln>
              <a:noFill/>
            </a:ln>
            <a:solidFill>
              <a:schemeClr val="tx1"/>
            </a:solidFill>
            <a:effectLst/>
            <a:latin typeface="Arial" charset="0"/>
            <a:ea typeface="ＭＳ Ｐゴシック" pitchFamily="34" charset="-128"/>
          </a:defRPr>
        </a:defPPr>
      </a:lstStyle>
    </a:lnDef>
  </a:objectDefaults>
  <a:extraClrSchemeLst>
    <a:extraClrScheme>
      <a:clrScheme name="1_Tema d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79314</TotalTime>
  <Words>958</Words>
  <Application>Microsoft Office PowerPoint</Application>
  <PresentationFormat>Presentación en pantalla (4:3)</PresentationFormat>
  <Paragraphs>169</Paragraphs>
  <Slides>35</Slides>
  <Notes>0</Notes>
  <HiddenSlides>0</HiddenSlides>
  <MMClips>0</MMClips>
  <ScaleCrop>false</ScaleCrop>
  <HeadingPairs>
    <vt:vector size="4" baseType="variant">
      <vt:variant>
        <vt:lpstr>Tema</vt:lpstr>
      </vt:variant>
      <vt:variant>
        <vt:i4>3</vt:i4>
      </vt:variant>
      <vt:variant>
        <vt:lpstr>Títulos de diapositiva</vt:lpstr>
      </vt:variant>
      <vt:variant>
        <vt:i4>35</vt:i4>
      </vt:variant>
    </vt:vector>
  </HeadingPairs>
  <TitlesOfParts>
    <vt:vector size="38" baseType="lpstr">
      <vt:lpstr>8_Tema de Office</vt:lpstr>
      <vt:lpstr>tema 2015</vt:lpstr>
      <vt:lpstr>1_Tema de Office</vt:lpstr>
      <vt:lpstr>Proceso de Creación Normativo- COLOMBIA-</vt:lpstr>
      <vt:lpstr>PODER LEGISLATIVO</vt:lpstr>
      <vt:lpstr>ESTRUCTURA DE LA RAMA LEGISLATIVA </vt:lpstr>
      <vt:lpstr>El Congreso</vt:lpstr>
      <vt:lpstr>CÁMARA DE REPRESENTANTES</vt:lpstr>
      <vt:lpstr>Estructura de la Cámara de Representantes.</vt:lpstr>
      <vt:lpstr>Estructura de la Cámara de Representantes.</vt:lpstr>
      <vt:lpstr>SENADO</vt:lpstr>
      <vt:lpstr>ESTRUCTURA INTERNA- Senado y Cámara de Representantes-</vt:lpstr>
      <vt:lpstr>Comisiones Constitucionales.</vt:lpstr>
      <vt:lpstr>Comisiones Constitucionales.</vt:lpstr>
      <vt:lpstr>Comisiones Constitucionales.</vt:lpstr>
      <vt:lpstr>Comisiones Constitucionales.</vt:lpstr>
      <vt:lpstr>Comisiones Constitucionales.</vt:lpstr>
      <vt:lpstr>Comisiones Constitucionales.</vt:lpstr>
      <vt:lpstr>Comisiones Constitucionales.</vt:lpstr>
      <vt:lpstr>COMISIONES LEGALES.</vt:lpstr>
      <vt:lpstr>Comisiones Accidentales.</vt:lpstr>
      <vt:lpstr>Principios Constitucionales- Expedición de las Leyes.</vt:lpstr>
      <vt:lpstr>PROCESO DE DELIBERATIVO –Mayorías- </vt:lpstr>
      <vt:lpstr>TIPOS DE VOTACIÓN</vt:lpstr>
      <vt:lpstr>TIPOS DE VOTACIÓN</vt:lpstr>
      <vt:lpstr>INICIATIVA LEGISLATIVA.</vt:lpstr>
      <vt:lpstr>TIPO DE LEYES Y PROCEDIMIENTO DE EXPEDICIÓN.</vt:lpstr>
      <vt:lpstr>Leyes Orgánicas</vt:lpstr>
      <vt:lpstr>Leyes Estatutarias.</vt:lpstr>
      <vt:lpstr>Leyes Estatutarias</vt:lpstr>
      <vt:lpstr>Leyes Ordinarias.</vt:lpstr>
      <vt:lpstr>Facultades Extraordinarias.</vt:lpstr>
      <vt:lpstr>Trámite</vt:lpstr>
      <vt:lpstr>Control de las Leyes</vt:lpstr>
      <vt:lpstr>TRÁMITE DE LAS LEYES TRIBUTARIAS.</vt:lpstr>
      <vt:lpstr>Ejecución de la Leyes- Facultad Reglamentaria-</vt:lpstr>
      <vt:lpstr>Facultad Reglamentaria</vt:lpstr>
      <vt:lpstr>Diapositiva 35</vt:lpstr>
    </vt:vector>
  </TitlesOfParts>
  <Company>Ministerio de Hacienda y C.P.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dmonsalv</dc:creator>
  <cp:lastModifiedBy>Liliana</cp:lastModifiedBy>
  <cp:revision>1540</cp:revision>
  <cp:lastPrinted>2015-01-23T19:46:29Z</cp:lastPrinted>
  <dcterms:created xsi:type="dcterms:W3CDTF">2012-01-25T13:31:22Z</dcterms:created>
  <dcterms:modified xsi:type="dcterms:W3CDTF">2015-06-10T06:04:45Z</dcterms:modified>
</cp:coreProperties>
</file>